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9" r:id="rId3"/>
    <p:sldId id="260" r:id="rId4"/>
    <p:sldId id="266" r:id="rId5"/>
    <p:sldId id="262" r:id="rId6"/>
    <p:sldId id="265" r:id="rId7"/>
    <p:sldId id="264" r:id="rId8"/>
    <p:sldId id="263" r:id="rId9"/>
    <p:sldId id="267" r:id="rId10"/>
    <p:sldId id="261" r:id="rId11"/>
    <p:sldId id="28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03B"/>
    <a:srgbClr val="CCA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F378-1885-477E-8E7A-05B4470DB8C2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FD32B-1F5B-4827-B52A-E3BA0E5EA5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14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0EA-B8C6-46CF-AE4F-2F480FDE52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391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22B3D-DBA2-4180-9416-C323F70916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24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0EA-B8C6-46CF-AE4F-2F480FDE52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4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0EA-B8C6-46CF-AE4F-2F480FDE52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07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0EA-B8C6-46CF-AE4F-2F480FDE52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84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B20EA-B8C6-46CF-AE4F-2F480FDE52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44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8D337-772F-4024-8D37-B5CC89793B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0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0D154-2944-4EF3-B12F-41E89F4F1A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08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8D337-772F-4024-8D37-B5CC89793B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64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22B3D-DBA2-4180-9416-C323F70916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5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0DD44-4885-433C-87CC-F98A55D83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02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r="564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6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53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417524" y="1758378"/>
            <a:ext cx="1189055" cy="1176698"/>
          </a:xfrm>
          <a:custGeom>
            <a:avLst/>
            <a:gdLst>
              <a:gd name="connsiteX0" fmla="*/ 792703 w 1585406"/>
              <a:gd name="connsiteY0" fmla="*/ 0 h 1568930"/>
              <a:gd name="connsiteX1" fmla="*/ 1585406 w 1585406"/>
              <a:gd name="connsiteY1" fmla="*/ 784465 h 1568930"/>
              <a:gd name="connsiteX2" fmla="*/ 792703 w 1585406"/>
              <a:gd name="connsiteY2" fmla="*/ 1568930 h 1568930"/>
              <a:gd name="connsiteX3" fmla="*/ 0 w 1585406"/>
              <a:gd name="connsiteY3" fmla="*/ 784465 h 1568930"/>
              <a:gd name="connsiteX4" fmla="*/ 792703 w 1585406"/>
              <a:gd name="connsiteY4" fmla="*/ 0 h 156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406" h="1568930">
                <a:moveTo>
                  <a:pt x="792703" y="0"/>
                </a:moveTo>
                <a:cubicBezTo>
                  <a:pt x="1230501" y="0"/>
                  <a:pt x="1585406" y="351217"/>
                  <a:pt x="1585406" y="784465"/>
                </a:cubicBezTo>
                <a:cubicBezTo>
                  <a:pt x="1585406" y="1217713"/>
                  <a:pt x="1230501" y="1568930"/>
                  <a:pt x="792703" y="1568930"/>
                </a:cubicBezTo>
                <a:cubicBezTo>
                  <a:pt x="354905" y="1568930"/>
                  <a:pt x="0" y="1217713"/>
                  <a:pt x="0" y="784465"/>
                </a:cubicBezTo>
                <a:cubicBezTo>
                  <a:pt x="0" y="351217"/>
                  <a:pt x="354905" y="0"/>
                  <a:pt x="792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991924" y="1758378"/>
            <a:ext cx="1189055" cy="1176698"/>
          </a:xfrm>
          <a:custGeom>
            <a:avLst/>
            <a:gdLst>
              <a:gd name="connsiteX0" fmla="*/ 792703 w 1585406"/>
              <a:gd name="connsiteY0" fmla="*/ 0 h 1568930"/>
              <a:gd name="connsiteX1" fmla="*/ 1585406 w 1585406"/>
              <a:gd name="connsiteY1" fmla="*/ 784465 h 1568930"/>
              <a:gd name="connsiteX2" fmla="*/ 792703 w 1585406"/>
              <a:gd name="connsiteY2" fmla="*/ 1568930 h 1568930"/>
              <a:gd name="connsiteX3" fmla="*/ 0 w 1585406"/>
              <a:gd name="connsiteY3" fmla="*/ 784465 h 1568930"/>
              <a:gd name="connsiteX4" fmla="*/ 792703 w 1585406"/>
              <a:gd name="connsiteY4" fmla="*/ 0 h 156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406" h="1568930">
                <a:moveTo>
                  <a:pt x="792703" y="0"/>
                </a:moveTo>
                <a:cubicBezTo>
                  <a:pt x="1230501" y="0"/>
                  <a:pt x="1585406" y="351217"/>
                  <a:pt x="1585406" y="784465"/>
                </a:cubicBezTo>
                <a:cubicBezTo>
                  <a:pt x="1585406" y="1217713"/>
                  <a:pt x="1230501" y="1568930"/>
                  <a:pt x="792703" y="1568930"/>
                </a:cubicBezTo>
                <a:cubicBezTo>
                  <a:pt x="354905" y="1568930"/>
                  <a:pt x="0" y="1217713"/>
                  <a:pt x="0" y="784465"/>
                </a:cubicBezTo>
                <a:cubicBezTo>
                  <a:pt x="0" y="351217"/>
                  <a:pt x="354905" y="0"/>
                  <a:pt x="792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557664" y="1758378"/>
            <a:ext cx="1189055" cy="1176698"/>
          </a:xfrm>
          <a:custGeom>
            <a:avLst/>
            <a:gdLst>
              <a:gd name="connsiteX0" fmla="*/ 792703 w 1585406"/>
              <a:gd name="connsiteY0" fmla="*/ 0 h 1568930"/>
              <a:gd name="connsiteX1" fmla="*/ 1585406 w 1585406"/>
              <a:gd name="connsiteY1" fmla="*/ 784465 h 1568930"/>
              <a:gd name="connsiteX2" fmla="*/ 792703 w 1585406"/>
              <a:gd name="connsiteY2" fmla="*/ 1568930 h 1568930"/>
              <a:gd name="connsiteX3" fmla="*/ 0 w 1585406"/>
              <a:gd name="connsiteY3" fmla="*/ 784465 h 1568930"/>
              <a:gd name="connsiteX4" fmla="*/ 792703 w 1585406"/>
              <a:gd name="connsiteY4" fmla="*/ 0 h 156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406" h="1568930">
                <a:moveTo>
                  <a:pt x="792703" y="0"/>
                </a:moveTo>
                <a:cubicBezTo>
                  <a:pt x="1230501" y="0"/>
                  <a:pt x="1585406" y="351217"/>
                  <a:pt x="1585406" y="784465"/>
                </a:cubicBezTo>
                <a:cubicBezTo>
                  <a:pt x="1585406" y="1217713"/>
                  <a:pt x="1230501" y="1568930"/>
                  <a:pt x="792703" y="1568930"/>
                </a:cubicBezTo>
                <a:cubicBezTo>
                  <a:pt x="354905" y="1568930"/>
                  <a:pt x="0" y="1217713"/>
                  <a:pt x="0" y="784465"/>
                </a:cubicBezTo>
                <a:cubicBezTo>
                  <a:pt x="0" y="351217"/>
                  <a:pt x="354905" y="0"/>
                  <a:pt x="792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91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56348" y="1704976"/>
            <a:ext cx="724514" cy="724512"/>
          </a:xfrm>
          <a:custGeom>
            <a:avLst/>
            <a:gdLst>
              <a:gd name="connsiteX0" fmla="*/ 161006 w 966018"/>
              <a:gd name="connsiteY0" fmla="*/ 0 h 966016"/>
              <a:gd name="connsiteX1" fmla="*/ 805012 w 966018"/>
              <a:gd name="connsiteY1" fmla="*/ 0 h 966016"/>
              <a:gd name="connsiteX2" fmla="*/ 966018 w 966018"/>
              <a:gd name="connsiteY2" fmla="*/ 161006 h 966016"/>
              <a:gd name="connsiteX3" fmla="*/ 966018 w 966018"/>
              <a:gd name="connsiteY3" fmla="*/ 805010 h 966016"/>
              <a:gd name="connsiteX4" fmla="*/ 805012 w 966018"/>
              <a:gd name="connsiteY4" fmla="*/ 966016 h 966016"/>
              <a:gd name="connsiteX5" fmla="*/ 161006 w 966018"/>
              <a:gd name="connsiteY5" fmla="*/ 966016 h 966016"/>
              <a:gd name="connsiteX6" fmla="*/ 0 w 966018"/>
              <a:gd name="connsiteY6" fmla="*/ 805010 h 966016"/>
              <a:gd name="connsiteX7" fmla="*/ 0 w 966018"/>
              <a:gd name="connsiteY7" fmla="*/ 161006 h 966016"/>
              <a:gd name="connsiteX8" fmla="*/ 161006 w 966018"/>
              <a:gd name="connsiteY8" fmla="*/ 0 h 96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018" h="966016">
                <a:moveTo>
                  <a:pt x="161006" y="0"/>
                </a:moveTo>
                <a:lnTo>
                  <a:pt x="805012" y="0"/>
                </a:lnTo>
                <a:cubicBezTo>
                  <a:pt x="893933" y="0"/>
                  <a:pt x="966018" y="72085"/>
                  <a:pt x="966018" y="161006"/>
                </a:cubicBezTo>
                <a:lnTo>
                  <a:pt x="966018" y="805010"/>
                </a:lnTo>
                <a:cubicBezTo>
                  <a:pt x="966018" y="893931"/>
                  <a:pt x="893933" y="966016"/>
                  <a:pt x="805012" y="966016"/>
                </a:cubicBezTo>
                <a:lnTo>
                  <a:pt x="161006" y="966016"/>
                </a:lnTo>
                <a:cubicBezTo>
                  <a:pt x="72085" y="966016"/>
                  <a:pt x="0" y="893931"/>
                  <a:pt x="0" y="805010"/>
                </a:cubicBezTo>
                <a:lnTo>
                  <a:pt x="0" y="161006"/>
                </a:lnTo>
                <a:cubicBezTo>
                  <a:pt x="0" y="72085"/>
                  <a:pt x="72085" y="0"/>
                  <a:pt x="1610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856348" y="3257551"/>
            <a:ext cx="724514" cy="724512"/>
          </a:xfrm>
          <a:custGeom>
            <a:avLst/>
            <a:gdLst>
              <a:gd name="connsiteX0" fmla="*/ 161006 w 966018"/>
              <a:gd name="connsiteY0" fmla="*/ 0 h 966016"/>
              <a:gd name="connsiteX1" fmla="*/ 805012 w 966018"/>
              <a:gd name="connsiteY1" fmla="*/ 0 h 966016"/>
              <a:gd name="connsiteX2" fmla="*/ 966018 w 966018"/>
              <a:gd name="connsiteY2" fmla="*/ 161006 h 966016"/>
              <a:gd name="connsiteX3" fmla="*/ 966018 w 966018"/>
              <a:gd name="connsiteY3" fmla="*/ 805010 h 966016"/>
              <a:gd name="connsiteX4" fmla="*/ 805012 w 966018"/>
              <a:gd name="connsiteY4" fmla="*/ 966016 h 966016"/>
              <a:gd name="connsiteX5" fmla="*/ 161006 w 966018"/>
              <a:gd name="connsiteY5" fmla="*/ 966016 h 966016"/>
              <a:gd name="connsiteX6" fmla="*/ 0 w 966018"/>
              <a:gd name="connsiteY6" fmla="*/ 805010 h 966016"/>
              <a:gd name="connsiteX7" fmla="*/ 0 w 966018"/>
              <a:gd name="connsiteY7" fmla="*/ 161006 h 966016"/>
              <a:gd name="connsiteX8" fmla="*/ 161006 w 966018"/>
              <a:gd name="connsiteY8" fmla="*/ 0 h 96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018" h="966016">
                <a:moveTo>
                  <a:pt x="161006" y="0"/>
                </a:moveTo>
                <a:lnTo>
                  <a:pt x="805012" y="0"/>
                </a:lnTo>
                <a:cubicBezTo>
                  <a:pt x="893933" y="0"/>
                  <a:pt x="966018" y="72085"/>
                  <a:pt x="966018" y="161006"/>
                </a:cubicBezTo>
                <a:lnTo>
                  <a:pt x="966018" y="805010"/>
                </a:lnTo>
                <a:cubicBezTo>
                  <a:pt x="966018" y="893931"/>
                  <a:pt x="893933" y="966016"/>
                  <a:pt x="805012" y="966016"/>
                </a:cubicBezTo>
                <a:lnTo>
                  <a:pt x="161006" y="966016"/>
                </a:lnTo>
                <a:cubicBezTo>
                  <a:pt x="72085" y="966016"/>
                  <a:pt x="0" y="893931"/>
                  <a:pt x="0" y="805010"/>
                </a:cubicBezTo>
                <a:lnTo>
                  <a:pt x="0" y="161006"/>
                </a:lnTo>
                <a:cubicBezTo>
                  <a:pt x="0" y="72085"/>
                  <a:pt x="72085" y="0"/>
                  <a:pt x="1610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799698" y="1704976"/>
            <a:ext cx="724514" cy="724512"/>
          </a:xfrm>
          <a:custGeom>
            <a:avLst/>
            <a:gdLst>
              <a:gd name="connsiteX0" fmla="*/ 161006 w 966018"/>
              <a:gd name="connsiteY0" fmla="*/ 0 h 966016"/>
              <a:gd name="connsiteX1" fmla="*/ 805012 w 966018"/>
              <a:gd name="connsiteY1" fmla="*/ 0 h 966016"/>
              <a:gd name="connsiteX2" fmla="*/ 966018 w 966018"/>
              <a:gd name="connsiteY2" fmla="*/ 161006 h 966016"/>
              <a:gd name="connsiteX3" fmla="*/ 966018 w 966018"/>
              <a:gd name="connsiteY3" fmla="*/ 805010 h 966016"/>
              <a:gd name="connsiteX4" fmla="*/ 805012 w 966018"/>
              <a:gd name="connsiteY4" fmla="*/ 966016 h 966016"/>
              <a:gd name="connsiteX5" fmla="*/ 161006 w 966018"/>
              <a:gd name="connsiteY5" fmla="*/ 966016 h 966016"/>
              <a:gd name="connsiteX6" fmla="*/ 0 w 966018"/>
              <a:gd name="connsiteY6" fmla="*/ 805010 h 966016"/>
              <a:gd name="connsiteX7" fmla="*/ 0 w 966018"/>
              <a:gd name="connsiteY7" fmla="*/ 161006 h 966016"/>
              <a:gd name="connsiteX8" fmla="*/ 161006 w 966018"/>
              <a:gd name="connsiteY8" fmla="*/ 0 h 96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018" h="966016">
                <a:moveTo>
                  <a:pt x="161006" y="0"/>
                </a:moveTo>
                <a:lnTo>
                  <a:pt x="805012" y="0"/>
                </a:lnTo>
                <a:cubicBezTo>
                  <a:pt x="893933" y="0"/>
                  <a:pt x="966018" y="72085"/>
                  <a:pt x="966018" y="161006"/>
                </a:cubicBezTo>
                <a:lnTo>
                  <a:pt x="966018" y="805010"/>
                </a:lnTo>
                <a:cubicBezTo>
                  <a:pt x="966018" y="893931"/>
                  <a:pt x="893933" y="966016"/>
                  <a:pt x="805012" y="966016"/>
                </a:cubicBezTo>
                <a:lnTo>
                  <a:pt x="161006" y="966016"/>
                </a:lnTo>
                <a:cubicBezTo>
                  <a:pt x="72085" y="966016"/>
                  <a:pt x="0" y="893931"/>
                  <a:pt x="0" y="805010"/>
                </a:cubicBezTo>
                <a:lnTo>
                  <a:pt x="0" y="161006"/>
                </a:lnTo>
                <a:cubicBezTo>
                  <a:pt x="0" y="72085"/>
                  <a:pt x="72085" y="0"/>
                  <a:pt x="1610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799698" y="3257551"/>
            <a:ext cx="724514" cy="724512"/>
          </a:xfrm>
          <a:custGeom>
            <a:avLst/>
            <a:gdLst>
              <a:gd name="connsiteX0" fmla="*/ 161006 w 966018"/>
              <a:gd name="connsiteY0" fmla="*/ 0 h 966016"/>
              <a:gd name="connsiteX1" fmla="*/ 805012 w 966018"/>
              <a:gd name="connsiteY1" fmla="*/ 0 h 966016"/>
              <a:gd name="connsiteX2" fmla="*/ 966018 w 966018"/>
              <a:gd name="connsiteY2" fmla="*/ 161006 h 966016"/>
              <a:gd name="connsiteX3" fmla="*/ 966018 w 966018"/>
              <a:gd name="connsiteY3" fmla="*/ 805010 h 966016"/>
              <a:gd name="connsiteX4" fmla="*/ 805012 w 966018"/>
              <a:gd name="connsiteY4" fmla="*/ 966016 h 966016"/>
              <a:gd name="connsiteX5" fmla="*/ 161006 w 966018"/>
              <a:gd name="connsiteY5" fmla="*/ 966016 h 966016"/>
              <a:gd name="connsiteX6" fmla="*/ 0 w 966018"/>
              <a:gd name="connsiteY6" fmla="*/ 805010 h 966016"/>
              <a:gd name="connsiteX7" fmla="*/ 0 w 966018"/>
              <a:gd name="connsiteY7" fmla="*/ 161006 h 966016"/>
              <a:gd name="connsiteX8" fmla="*/ 161006 w 966018"/>
              <a:gd name="connsiteY8" fmla="*/ 0 h 96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6018" h="966016">
                <a:moveTo>
                  <a:pt x="161006" y="0"/>
                </a:moveTo>
                <a:lnTo>
                  <a:pt x="805012" y="0"/>
                </a:lnTo>
                <a:cubicBezTo>
                  <a:pt x="893933" y="0"/>
                  <a:pt x="966018" y="72085"/>
                  <a:pt x="966018" y="161006"/>
                </a:cubicBezTo>
                <a:lnTo>
                  <a:pt x="966018" y="805010"/>
                </a:lnTo>
                <a:cubicBezTo>
                  <a:pt x="966018" y="893931"/>
                  <a:pt x="893933" y="966016"/>
                  <a:pt x="805012" y="966016"/>
                </a:cubicBezTo>
                <a:lnTo>
                  <a:pt x="161006" y="966016"/>
                </a:lnTo>
                <a:cubicBezTo>
                  <a:pt x="72085" y="966016"/>
                  <a:pt x="0" y="893931"/>
                  <a:pt x="0" y="805010"/>
                </a:cubicBezTo>
                <a:lnTo>
                  <a:pt x="0" y="161006"/>
                </a:lnTo>
                <a:cubicBezTo>
                  <a:pt x="0" y="72085"/>
                  <a:pt x="72085" y="0"/>
                  <a:pt x="1610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34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3698748" y="2496764"/>
            <a:ext cx="1746504" cy="1688394"/>
          </a:xfrm>
          <a:custGeom>
            <a:avLst/>
            <a:gdLst>
              <a:gd name="connsiteX0" fmla="*/ 1164336 w 2328672"/>
              <a:gd name="connsiteY0" fmla="*/ 0 h 2251192"/>
              <a:gd name="connsiteX1" fmla="*/ 2328672 w 2328672"/>
              <a:gd name="connsiteY1" fmla="*/ 1125596 h 2251192"/>
              <a:gd name="connsiteX2" fmla="*/ 1164336 w 2328672"/>
              <a:gd name="connsiteY2" fmla="*/ 2251192 h 2251192"/>
              <a:gd name="connsiteX3" fmla="*/ 0 w 2328672"/>
              <a:gd name="connsiteY3" fmla="*/ 1125596 h 2251192"/>
              <a:gd name="connsiteX4" fmla="*/ 1164336 w 2328672"/>
              <a:gd name="connsiteY4" fmla="*/ 0 h 225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672" h="2251192">
                <a:moveTo>
                  <a:pt x="1164336" y="0"/>
                </a:moveTo>
                <a:cubicBezTo>
                  <a:pt x="1807381" y="0"/>
                  <a:pt x="2328672" y="503946"/>
                  <a:pt x="2328672" y="1125596"/>
                </a:cubicBezTo>
                <a:cubicBezTo>
                  <a:pt x="2328672" y="1747246"/>
                  <a:pt x="1807381" y="2251192"/>
                  <a:pt x="1164336" y="2251192"/>
                </a:cubicBezTo>
                <a:cubicBezTo>
                  <a:pt x="521291" y="2251192"/>
                  <a:pt x="0" y="1747246"/>
                  <a:pt x="0" y="1125596"/>
                </a:cubicBezTo>
                <a:cubicBezTo>
                  <a:pt x="0" y="503946"/>
                  <a:pt x="521291" y="0"/>
                  <a:pt x="11643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2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084307" y="1663093"/>
            <a:ext cx="3049030" cy="1747373"/>
          </a:xfrm>
          <a:custGeom>
            <a:avLst/>
            <a:gdLst>
              <a:gd name="connsiteX0" fmla="*/ 0 w 4065373"/>
              <a:gd name="connsiteY0" fmla="*/ 0 h 2329830"/>
              <a:gd name="connsiteX1" fmla="*/ 4065373 w 4065373"/>
              <a:gd name="connsiteY1" fmla="*/ 0 h 2329830"/>
              <a:gd name="connsiteX2" fmla="*/ 4065373 w 4065373"/>
              <a:gd name="connsiteY2" fmla="*/ 2329830 h 2329830"/>
              <a:gd name="connsiteX3" fmla="*/ 0 w 4065373"/>
              <a:gd name="connsiteY3" fmla="*/ 2329830 h 2329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373" h="2329830">
                <a:moveTo>
                  <a:pt x="0" y="0"/>
                </a:moveTo>
                <a:lnTo>
                  <a:pt x="4065373" y="0"/>
                </a:lnTo>
                <a:lnTo>
                  <a:pt x="4065373" y="2329830"/>
                </a:lnTo>
                <a:lnTo>
                  <a:pt x="0" y="23298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84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802255" y="1290423"/>
            <a:ext cx="3064896" cy="3155339"/>
          </a:xfrm>
          <a:custGeom>
            <a:avLst/>
            <a:gdLst>
              <a:gd name="connsiteX0" fmla="*/ 982930 w 4086528"/>
              <a:gd name="connsiteY0" fmla="*/ 3437236 h 4207118"/>
              <a:gd name="connsiteX1" fmla="*/ 1491053 w 4086528"/>
              <a:gd name="connsiteY1" fmla="*/ 3437236 h 4207118"/>
              <a:gd name="connsiteX2" fmla="*/ 1683525 w 4086528"/>
              <a:gd name="connsiteY2" fmla="*/ 3822177 h 4207118"/>
              <a:gd name="connsiteX3" fmla="*/ 1491053 w 4086528"/>
              <a:gd name="connsiteY3" fmla="*/ 4207118 h 4207118"/>
              <a:gd name="connsiteX4" fmla="*/ 982930 w 4086528"/>
              <a:gd name="connsiteY4" fmla="*/ 4207118 h 4207118"/>
              <a:gd name="connsiteX5" fmla="*/ 790459 w 4086528"/>
              <a:gd name="connsiteY5" fmla="*/ 3822177 h 4207118"/>
              <a:gd name="connsiteX6" fmla="*/ 1794188 w 4086528"/>
              <a:gd name="connsiteY6" fmla="*/ 2997285 h 4207118"/>
              <a:gd name="connsiteX7" fmla="*/ 2302311 w 4086528"/>
              <a:gd name="connsiteY7" fmla="*/ 2997285 h 4207118"/>
              <a:gd name="connsiteX8" fmla="*/ 2494782 w 4086528"/>
              <a:gd name="connsiteY8" fmla="*/ 3382227 h 4207118"/>
              <a:gd name="connsiteX9" fmla="*/ 2302311 w 4086528"/>
              <a:gd name="connsiteY9" fmla="*/ 3767168 h 4207118"/>
              <a:gd name="connsiteX10" fmla="*/ 1794188 w 4086528"/>
              <a:gd name="connsiteY10" fmla="*/ 3767168 h 4207118"/>
              <a:gd name="connsiteX11" fmla="*/ 1601717 w 4086528"/>
              <a:gd name="connsiteY11" fmla="*/ 3382227 h 4207118"/>
              <a:gd name="connsiteX12" fmla="*/ 982930 w 4086528"/>
              <a:gd name="connsiteY12" fmla="*/ 2591891 h 4207118"/>
              <a:gd name="connsiteX13" fmla="*/ 1491053 w 4086528"/>
              <a:gd name="connsiteY13" fmla="*/ 2591891 h 4207118"/>
              <a:gd name="connsiteX14" fmla="*/ 1683525 w 4086528"/>
              <a:gd name="connsiteY14" fmla="*/ 2976833 h 4207118"/>
              <a:gd name="connsiteX15" fmla="*/ 1491053 w 4086528"/>
              <a:gd name="connsiteY15" fmla="*/ 3361774 h 4207118"/>
              <a:gd name="connsiteX16" fmla="*/ 982930 w 4086528"/>
              <a:gd name="connsiteY16" fmla="*/ 3361774 h 4207118"/>
              <a:gd name="connsiteX17" fmla="*/ 790459 w 4086528"/>
              <a:gd name="connsiteY17" fmla="*/ 2976833 h 4207118"/>
              <a:gd name="connsiteX18" fmla="*/ 2574676 w 4086528"/>
              <a:gd name="connsiteY18" fmla="*/ 2572676 h 4207118"/>
              <a:gd name="connsiteX19" fmla="*/ 3082800 w 4086528"/>
              <a:gd name="connsiteY19" fmla="*/ 2572676 h 4207118"/>
              <a:gd name="connsiteX20" fmla="*/ 3275271 w 4086528"/>
              <a:gd name="connsiteY20" fmla="*/ 2957617 h 4207118"/>
              <a:gd name="connsiteX21" fmla="*/ 3082800 w 4086528"/>
              <a:gd name="connsiteY21" fmla="*/ 3342558 h 4207118"/>
              <a:gd name="connsiteX22" fmla="*/ 2574676 w 4086528"/>
              <a:gd name="connsiteY22" fmla="*/ 3342558 h 4207118"/>
              <a:gd name="connsiteX23" fmla="*/ 2382205 w 4086528"/>
              <a:gd name="connsiteY23" fmla="*/ 2957617 h 4207118"/>
              <a:gd name="connsiteX24" fmla="*/ 1794188 w 4086528"/>
              <a:gd name="connsiteY24" fmla="*/ 2151940 h 4207118"/>
              <a:gd name="connsiteX25" fmla="*/ 2302311 w 4086528"/>
              <a:gd name="connsiteY25" fmla="*/ 2151940 h 4207118"/>
              <a:gd name="connsiteX26" fmla="*/ 2494782 w 4086528"/>
              <a:gd name="connsiteY26" fmla="*/ 2536882 h 4207118"/>
              <a:gd name="connsiteX27" fmla="*/ 2302311 w 4086528"/>
              <a:gd name="connsiteY27" fmla="*/ 2921824 h 4207118"/>
              <a:gd name="connsiteX28" fmla="*/ 1794188 w 4086528"/>
              <a:gd name="connsiteY28" fmla="*/ 2921824 h 4207118"/>
              <a:gd name="connsiteX29" fmla="*/ 1601717 w 4086528"/>
              <a:gd name="connsiteY29" fmla="*/ 2536882 h 4207118"/>
              <a:gd name="connsiteX30" fmla="*/ 192471 w 4086528"/>
              <a:gd name="connsiteY30" fmla="*/ 2149856 h 4207118"/>
              <a:gd name="connsiteX31" fmla="*/ 700594 w 4086528"/>
              <a:gd name="connsiteY31" fmla="*/ 2149856 h 4207118"/>
              <a:gd name="connsiteX32" fmla="*/ 893065 w 4086528"/>
              <a:gd name="connsiteY32" fmla="*/ 2534797 h 4207118"/>
              <a:gd name="connsiteX33" fmla="*/ 700594 w 4086528"/>
              <a:gd name="connsiteY33" fmla="*/ 2919738 h 4207118"/>
              <a:gd name="connsiteX34" fmla="*/ 192471 w 4086528"/>
              <a:gd name="connsiteY34" fmla="*/ 2919738 h 4207118"/>
              <a:gd name="connsiteX35" fmla="*/ 0 w 4086528"/>
              <a:gd name="connsiteY35" fmla="*/ 2534797 h 4207118"/>
              <a:gd name="connsiteX36" fmla="*/ 3385934 w 4086528"/>
              <a:gd name="connsiteY36" fmla="*/ 2132725 h 4207118"/>
              <a:gd name="connsiteX37" fmla="*/ 3894057 w 4086528"/>
              <a:gd name="connsiteY37" fmla="*/ 2132725 h 4207118"/>
              <a:gd name="connsiteX38" fmla="*/ 4086528 w 4086528"/>
              <a:gd name="connsiteY38" fmla="*/ 2517667 h 4207118"/>
              <a:gd name="connsiteX39" fmla="*/ 3894057 w 4086528"/>
              <a:gd name="connsiteY39" fmla="*/ 2902607 h 4207118"/>
              <a:gd name="connsiteX40" fmla="*/ 3385934 w 4086528"/>
              <a:gd name="connsiteY40" fmla="*/ 2902607 h 4207118"/>
              <a:gd name="connsiteX41" fmla="*/ 3193463 w 4086528"/>
              <a:gd name="connsiteY41" fmla="*/ 2517667 h 4207118"/>
              <a:gd name="connsiteX42" fmla="*/ 2574676 w 4086528"/>
              <a:gd name="connsiteY42" fmla="*/ 1727331 h 4207118"/>
              <a:gd name="connsiteX43" fmla="*/ 3082800 w 4086528"/>
              <a:gd name="connsiteY43" fmla="*/ 1727331 h 4207118"/>
              <a:gd name="connsiteX44" fmla="*/ 3275271 w 4086528"/>
              <a:gd name="connsiteY44" fmla="*/ 2112272 h 4207118"/>
              <a:gd name="connsiteX45" fmla="*/ 3082800 w 4086528"/>
              <a:gd name="connsiteY45" fmla="*/ 2497214 h 4207118"/>
              <a:gd name="connsiteX46" fmla="*/ 2574676 w 4086528"/>
              <a:gd name="connsiteY46" fmla="*/ 2497214 h 4207118"/>
              <a:gd name="connsiteX47" fmla="*/ 2382205 w 4086528"/>
              <a:gd name="connsiteY47" fmla="*/ 2112272 h 4207118"/>
              <a:gd name="connsiteX48" fmla="*/ 1003729 w 4086528"/>
              <a:gd name="connsiteY48" fmla="*/ 1709905 h 4207118"/>
              <a:gd name="connsiteX49" fmla="*/ 1511853 w 4086528"/>
              <a:gd name="connsiteY49" fmla="*/ 1709905 h 4207118"/>
              <a:gd name="connsiteX50" fmla="*/ 1704324 w 4086528"/>
              <a:gd name="connsiteY50" fmla="*/ 2094847 h 4207118"/>
              <a:gd name="connsiteX51" fmla="*/ 1511853 w 4086528"/>
              <a:gd name="connsiteY51" fmla="*/ 2479787 h 4207118"/>
              <a:gd name="connsiteX52" fmla="*/ 1003729 w 4086528"/>
              <a:gd name="connsiteY52" fmla="*/ 2479787 h 4207118"/>
              <a:gd name="connsiteX53" fmla="*/ 811258 w 4086528"/>
              <a:gd name="connsiteY53" fmla="*/ 2094847 h 4207118"/>
              <a:gd name="connsiteX54" fmla="*/ 192471 w 4086528"/>
              <a:gd name="connsiteY54" fmla="*/ 1304511 h 4207118"/>
              <a:gd name="connsiteX55" fmla="*/ 700594 w 4086528"/>
              <a:gd name="connsiteY55" fmla="*/ 1304511 h 4207118"/>
              <a:gd name="connsiteX56" fmla="*/ 893065 w 4086528"/>
              <a:gd name="connsiteY56" fmla="*/ 1689453 h 4207118"/>
              <a:gd name="connsiteX57" fmla="*/ 700594 w 4086528"/>
              <a:gd name="connsiteY57" fmla="*/ 2074394 h 4207118"/>
              <a:gd name="connsiteX58" fmla="*/ 192471 w 4086528"/>
              <a:gd name="connsiteY58" fmla="*/ 2074394 h 4207118"/>
              <a:gd name="connsiteX59" fmla="*/ 0 w 4086528"/>
              <a:gd name="connsiteY59" fmla="*/ 1689453 h 4207118"/>
              <a:gd name="connsiteX60" fmla="*/ 3385934 w 4086528"/>
              <a:gd name="connsiteY60" fmla="*/ 1287380 h 4207118"/>
              <a:gd name="connsiteX61" fmla="*/ 3894057 w 4086528"/>
              <a:gd name="connsiteY61" fmla="*/ 1287380 h 4207118"/>
              <a:gd name="connsiteX62" fmla="*/ 4086528 w 4086528"/>
              <a:gd name="connsiteY62" fmla="*/ 1672322 h 4207118"/>
              <a:gd name="connsiteX63" fmla="*/ 3894057 w 4086528"/>
              <a:gd name="connsiteY63" fmla="*/ 2057264 h 4207118"/>
              <a:gd name="connsiteX64" fmla="*/ 3385934 w 4086528"/>
              <a:gd name="connsiteY64" fmla="*/ 2057264 h 4207118"/>
              <a:gd name="connsiteX65" fmla="*/ 3193463 w 4086528"/>
              <a:gd name="connsiteY65" fmla="*/ 1672322 h 4207118"/>
              <a:gd name="connsiteX66" fmla="*/ 1795045 w 4086528"/>
              <a:gd name="connsiteY66" fmla="*/ 1285296 h 4207118"/>
              <a:gd name="connsiteX67" fmla="*/ 2303169 w 4086528"/>
              <a:gd name="connsiteY67" fmla="*/ 1285296 h 4207118"/>
              <a:gd name="connsiteX68" fmla="*/ 2495640 w 4086528"/>
              <a:gd name="connsiteY68" fmla="*/ 1670237 h 4207118"/>
              <a:gd name="connsiteX69" fmla="*/ 2303169 w 4086528"/>
              <a:gd name="connsiteY69" fmla="*/ 2055178 h 4207118"/>
              <a:gd name="connsiteX70" fmla="*/ 1795045 w 4086528"/>
              <a:gd name="connsiteY70" fmla="*/ 2055178 h 4207118"/>
              <a:gd name="connsiteX71" fmla="*/ 1602574 w 4086528"/>
              <a:gd name="connsiteY71" fmla="*/ 1670237 h 4207118"/>
              <a:gd name="connsiteX72" fmla="*/ 1003729 w 4086528"/>
              <a:gd name="connsiteY72" fmla="*/ 864560 h 4207118"/>
              <a:gd name="connsiteX73" fmla="*/ 1511853 w 4086528"/>
              <a:gd name="connsiteY73" fmla="*/ 864560 h 4207118"/>
              <a:gd name="connsiteX74" fmla="*/ 1704324 w 4086528"/>
              <a:gd name="connsiteY74" fmla="*/ 1249502 h 4207118"/>
              <a:gd name="connsiteX75" fmla="*/ 1511853 w 4086528"/>
              <a:gd name="connsiteY75" fmla="*/ 1634444 h 4207118"/>
              <a:gd name="connsiteX76" fmla="*/ 1003729 w 4086528"/>
              <a:gd name="connsiteY76" fmla="*/ 1634444 h 4207118"/>
              <a:gd name="connsiteX77" fmla="*/ 811258 w 4086528"/>
              <a:gd name="connsiteY77" fmla="*/ 1249502 h 4207118"/>
              <a:gd name="connsiteX78" fmla="*/ 2606303 w 4086528"/>
              <a:gd name="connsiteY78" fmla="*/ 845345 h 4207118"/>
              <a:gd name="connsiteX79" fmla="*/ 3114427 w 4086528"/>
              <a:gd name="connsiteY79" fmla="*/ 845345 h 4207118"/>
              <a:gd name="connsiteX80" fmla="*/ 3306898 w 4086528"/>
              <a:gd name="connsiteY80" fmla="*/ 1230287 h 4207118"/>
              <a:gd name="connsiteX81" fmla="*/ 3114427 w 4086528"/>
              <a:gd name="connsiteY81" fmla="*/ 1615227 h 4207118"/>
              <a:gd name="connsiteX82" fmla="*/ 2606303 w 4086528"/>
              <a:gd name="connsiteY82" fmla="*/ 1615227 h 4207118"/>
              <a:gd name="connsiteX83" fmla="*/ 2413833 w 4086528"/>
              <a:gd name="connsiteY83" fmla="*/ 1230287 h 4207118"/>
              <a:gd name="connsiteX84" fmla="*/ 1795045 w 4086528"/>
              <a:gd name="connsiteY84" fmla="*/ 439951 h 4207118"/>
              <a:gd name="connsiteX85" fmla="*/ 2303169 w 4086528"/>
              <a:gd name="connsiteY85" fmla="*/ 439951 h 4207118"/>
              <a:gd name="connsiteX86" fmla="*/ 2495640 w 4086528"/>
              <a:gd name="connsiteY86" fmla="*/ 824892 h 4207118"/>
              <a:gd name="connsiteX87" fmla="*/ 2303169 w 4086528"/>
              <a:gd name="connsiteY87" fmla="*/ 1209834 h 4207118"/>
              <a:gd name="connsiteX88" fmla="*/ 1795045 w 4086528"/>
              <a:gd name="connsiteY88" fmla="*/ 1209834 h 4207118"/>
              <a:gd name="connsiteX89" fmla="*/ 1602574 w 4086528"/>
              <a:gd name="connsiteY89" fmla="*/ 824892 h 4207118"/>
              <a:gd name="connsiteX90" fmla="*/ 2606303 w 4086528"/>
              <a:gd name="connsiteY90" fmla="*/ 0 h 4207118"/>
              <a:gd name="connsiteX91" fmla="*/ 3114427 w 4086528"/>
              <a:gd name="connsiteY91" fmla="*/ 0 h 4207118"/>
              <a:gd name="connsiteX92" fmla="*/ 3306898 w 4086528"/>
              <a:gd name="connsiteY92" fmla="*/ 384942 h 4207118"/>
              <a:gd name="connsiteX93" fmla="*/ 3114427 w 4086528"/>
              <a:gd name="connsiteY93" fmla="*/ 769883 h 4207118"/>
              <a:gd name="connsiteX94" fmla="*/ 2606303 w 4086528"/>
              <a:gd name="connsiteY94" fmla="*/ 769883 h 4207118"/>
              <a:gd name="connsiteX95" fmla="*/ 2413833 w 4086528"/>
              <a:gd name="connsiteY95" fmla="*/ 384942 h 420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086528" h="4207118">
                <a:moveTo>
                  <a:pt x="982930" y="3437236"/>
                </a:moveTo>
                <a:lnTo>
                  <a:pt x="1491053" y="3437236"/>
                </a:lnTo>
                <a:lnTo>
                  <a:pt x="1683525" y="3822177"/>
                </a:lnTo>
                <a:lnTo>
                  <a:pt x="1491053" y="4207118"/>
                </a:lnTo>
                <a:lnTo>
                  <a:pt x="982930" y="4207118"/>
                </a:lnTo>
                <a:lnTo>
                  <a:pt x="790459" y="3822177"/>
                </a:lnTo>
                <a:close/>
                <a:moveTo>
                  <a:pt x="1794188" y="2997285"/>
                </a:moveTo>
                <a:lnTo>
                  <a:pt x="2302311" y="2997285"/>
                </a:lnTo>
                <a:lnTo>
                  <a:pt x="2494782" y="3382227"/>
                </a:lnTo>
                <a:lnTo>
                  <a:pt x="2302311" y="3767168"/>
                </a:lnTo>
                <a:lnTo>
                  <a:pt x="1794188" y="3767168"/>
                </a:lnTo>
                <a:lnTo>
                  <a:pt x="1601717" y="3382227"/>
                </a:lnTo>
                <a:close/>
                <a:moveTo>
                  <a:pt x="982930" y="2591891"/>
                </a:moveTo>
                <a:lnTo>
                  <a:pt x="1491053" y="2591891"/>
                </a:lnTo>
                <a:lnTo>
                  <a:pt x="1683525" y="2976833"/>
                </a:lnTo>
                <a:lnTo>
                  <a:pt x="1491053" y="3361774"/>
                </a:lnTo>
                <a:lnTo>
                  <a:pt x="982930" y="3361774"/>
                </a:lnTo>
                <a:lnTo>
                  <a:pt x="790459" y="2976833"/>
                </a:lnTo>
                <a:close/>
                <a:moveTo>
                  <a:pt x="2574676" y="2572676"/>
                </a:moveTo>
                <a:lnTo>
                  <a:pt x="3082800" y="2572676"/>
                </a:lnTo>
                <a:lnTo>
                  <a:pt x="3275271" y="2957617"/>
                </a:lnTo>
                <a:lnTo>
                  <a:pt x="3082800" y="3342558"/>
                </a:lnTo>
                <a:lnTo>
                  <a:pt x="2574676" y="3342558"/>
                </a:lnTo>
                <a:lnTo>
                  <a:pt x="2382205" y="2957617"/>
                </a:lnTo>
                <a:close/>
                <a:moveTo>
                  <a:pt x="1794188" y="2151940"/>
                </a:moveTo>
                <a:lnTo>
                  <a:pt x="2302311" y="2151940"/>
                </a:lnTo>
                <a:lnTo>
                  <a:pt x="2494782" y="2536882"/>
                </a:lnTo>
                <a:lnTo>
                  <a:pt x="2302311" y="2921824"/>
                </a:lnTo>
                <a:lnTo>
                  <a:pt x="1794188" y="2921824"/>
                </a:lnTo>
                <a:lnTo>
                  <a:pt x="1601717" y="2536882"/>
                </a:lnTo>
                <a:close/>
                <a:moveTo>
                  <a:pt x="192471" y="2149856"/>
                </a:moveTo>
                <a:lnTo>
                  <a:pt x="700594" y="2149856"/>
                </a:lnTo>
                <a:lnTo>
                  <a:pt x="893065" y="2534797"/>
                </a:lnTo>
                <a:lnTo>
                  <a:pt x="700594" y="2919738"/>
                </a:lnTo>
                <a:lnTo>
                  <a:pt x="192471" y="2919738"/>
                </a:lnTo>
                <a:lnTo>
                  <a:pt x="0" y="2534797"/>
                </a:lnTo>
                <a:close/>
                <a:moveTo>
                  <a:pt x="3385934" y="2132725"/>
                </a:moveTo>
                <a:lnTo>
                  <a:pt x="3894057" y="2132725"/>
                </a:lnTo>
                <a:lnTo>
                  <a:pt x="4086528" y="2517667"/>
                </a:lnTo>
                <a:lnTo>
                  <a:pt x="3894057" y="2902607"/>
                </a:lnTo>
                <a:lnTo>
                  <a:pt x="3385934" y="2902607"/>
                </a:lnTo>
                <a:lnTo>
                  <a:pt x="3193463" y="2517667"/>
                </a:lnTo>
                <a:close/>
                <a:moveTo>
                  <a:pt x="2574676" y="1727331"/>
                </a:moveTo>
                <a:lnTo>
                  <a:pt x="3082800" y="1727331"/>
                </a:lnTo>
                <a:lnTo>
                  <a:pt x="3275271" y="2112272"/>
                </a:lnTo>
                <a:lnTo>
                  <a:pt x="3082800" y="2497214"/>
                </a:lnTo>
                <a:lnTo>
                  <a:pt x="2574676" y="2497214"/>
                </a:lnTo>
                <a:lnTo>
                  <a:pt x="2382205" y="2112272"/>
                </a:lnTo>
                <a:close/>
                <a:moveTo>
                  <a:pt x="1003729" y="1709905"/>
                </a:moveTo>
                <a:lnTo>
                  <a:pt x="1511853" y="1709905"/>
                </a:lnTo>
                <a:lnTo>
                  <a:pt x="1704324" y="2094847"/>
                </a:lnTo>
                <a:lnTo>
                  <a:pt x="1511853" y="2479787"/>
                </a:lnTo>
                <a:lnTo>
                  <a:pt x="1003729" y="2479787"/>
                </a:lnTo>
                <a:lnTo>
                  <a:pt x="811258" y="2094847"/>
                </a:lnTo>
                <a:close/>
                <a:moveTo>
                  <a:pt x="192471" y="1304511"/>
                </a:moveTo>
                <a:lnTo>
                  <a:pt x="700594" y="1304511"/>
                </a:lnTo>
                <a:lnTo>
                  <a:pt x="893065" y="1689453"/>
                </a:lnTo>
                <a:lnTo>
                  <a:pt x="700594" y="2074394"/>
                </a:lnTo>
                <a:lnTo>
                  <a:pt x="192471" y="2074394"/>
                </a:lnTo>
                <a:lnTo>
                  <a:pt x="0" y="1689453"/>
                </a:lnTo>
                <a:close/>
                <a:moveTo>
                  <a:pt x="3385934" y="1287380"/>
                </a:moveTo>
                <a:lnTo>
                  <a:pt x="3894057" y="1287380"/>
                </a:lnTo>
                <a:lnTo>
                  <a:pt x="4086528" y="1672322"/>
                </a:lnTo>
                <a:lnTo>
                  <a:pt x="3894057" y="2057264"/>
                </a:lnTo>
                <a:lnTo>
                  <a:pt x="3385934" y="2057264"/>
                </a:lnTo>
                <a:lnTo>
                  <a:pt x="3193463" y="1672322"/>
                </a:lnTo>
                <a:close/>
                <a:moveTo>
                  <a:pt x="1795045" y="1285296"/>
                </a:moveTo>
                <a:lnTo>
                  <a:pt x="2303169" y="1285296"/>
                </a:lnTo>
                <a:lnTo>
                  <a:pt x="2495640" y="1670237"/>
                </a:lnTo>
                <a:lnTo>
                  <a:pt x="2303169" y="2055178"/>
                </a:lnTo>
                <a:lnTo>
                  <a:pt x="1795045" y="2055178"/>
                </a:lnTo>
                <a:lnTo>
                  <a:pt x="1602574" y="1670237"/>
                </a:lnTo>
                <a:close/>
                <a:moveTo>
                  <a:pt x="1003729" y="864560"/>
                </a:moveTo>
                <a:lnTo>
                  <a:pt x="1511853" y="864560"/>
                </a:lnTo>
                <a:lnTo>
                  <a:pt x="1704324" y="1249502"/>
                </a:lnTo>
                <a:lnTo>
                  <a:pt x="1511853" y="1634444"/>
                </a:lnTo>
                <a:lnTo>
                  <a:pt x="1003729" y="1634444"/>
                </a:lnTo>
                <a:lnTo>
                  <a:pt x="811258" y="1249502"/>
                </a:lnTo>
                <a:close/>
                <a:moveTo>
                  <a:pt x="2606303" y="845345"/>
                </a:moveTo>
                <a:lnTo>
                  <a:pt x="3114427" y="845345"/>
                </a:lnTo>
                <a:lnTo>
                  <a:pt x="3306898" y="1230287"/>
                </a:lnTo>
                <a:lnTo>
                  <a:pt x="3114427" y="1615227"/>
                </a:lnTo>
                <a:lnTo>
                  <a:pt x="2606303" y="1615227"/>
                </a:lnTo>
                <a:lnTo>
                  <a:pt x="2413833" y="1230287"/>
                </a:lnTo>
                <a:close/>
                <a:moveTo>
                  <a:pt x="1795045" y="439951"/>
                </a:moveTo>
                <a:lnTo>
                  <a:pt x="2303169" y="439951"/>
                </a:lnTo>
                <a:lnTo>
                  <a:pt x="2495640" y="824892"/>
                </a:lnTo>
                <a:lnTo>
                  <a:pt x="2303169" y="1209834"/>
                </a:lnTo>
                <a:lnTo>
                  <a:pt x="1795045" y="1209834"/>
                </a:lnTo>
                <a:lnTo>
                  <a:pt x="1602574" y="824892"/>
                </a:lnTo>
                <a:close/>
                <a:moveTo>
                  <a:pt x="2606303" y="0"/>
                </a:moveTo>
                <a:lnTo>
                  <a:pt x="3114427" y="0"/>
                </a:lnTo>
                <a:lnTo>
                  <a:pt x="3306898" y="384942"/>
                </a:lnTo>
                <a:lnTo>
                  <a:pt x="3114427" y="769883"/>
                </a:lnTo>
                <a:lnTo>
                  <a:pt x="2606303" y="769883"/>
                </a:lnTo>
                <a:lnTo>
                  <a:pt x="2413833" y="3849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57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2" r="57604"/>
          <a:stretch/>
        </p:blipFill>
        <p:spPr>
          <a:xfrm>
            <a:off x="0" y="0"/>
            <a:ext cx="1671594" cy="1171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39023" y="1467994"/>
            <a:ext cx="68259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algn="ctr"/>
            <a:r>
              <a:rPr lang="be-BY" sz="4400" dirty="0">
                <a:solidFill>
                  <a:srgbClr val="BC903B"/>
                </a:solidFill>
              </a:rPr>
              <a:t>Віктар Апанасавіч Казько</a:t>
            </a:r>
          </a:p>
        </p:txBody>
      </p:sp>
      <p:sp>
        <p:nvSpPr>
          <p:cNvPr id="12" name="矩形 11"/>
          <p:cNvSpPr/>
          <p:nvPr/>
        </p:nvSpPr>
        <p:spPr>
          <a:xfrm>
            <a:off x="1116531" y="1349828"/>
            <a:ext cx="7180446" cy="100577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E3B43B"/>
                </a:gs>
                <a:gs pos="35000">
                  <a:srgbClr val="8B6735">
                    <a:alpha val="15000"/>
                  </a:srgbClr>
                </a:gs>
                <a:gs pos="68000">
                  <a:srgbClr val="E3B43B">
                    <a:alpha val="24000"/>
                  </a:srgbClr>
                </a:gs>
                <a:gs pos="100000">
                  <a:srgbClr val="8B6735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926080"/>
            <a:ext cx="427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82805" y="2556748"/>
            <a:ext cx="546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BC903B"/>
                </a:solidFill>
              </a:rPr>
              <a:t>23 красавіка 1940 (</a:t>
            </a:r>
            <a:r>
              <a:rPr lang="ru-RU" sz="2400" dirty="0" smtClean="0">
                <a:solidFill>
                  <a:srgbClr val="BC903B"/>
                </a:solidFill>
              </a:rPr>
              <a:t>85 </a:t>
            </a:r>
            <a:r>
              <a:rPr lang="ru-RU" sz="2400" dirty="0">
                <a:solidFill>
                  <a:srgbClr val="BC903B"/>
                </a:solidFill>
              </a:rPr>
              <a:t>гадоў)</a:t>
            </a:r>
          </a:p>
        </p:txBody>
      </p:sp>
    </p:spTree>
    <p:extLst>
      <p:ext uri="{BB962C8B-B14F-4D97-AF65-F5344CB8AC3E}">
        <p14:creationId xmlns:p14="http://schemas.microsoft.com/office/powerpoint/2010/main" val="30157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827610" y="1601105"/>
            <a:ext cx="2311253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ru-RU" sz="1400" dirty="0">
                <a:solidFill>
                  <a:srgbClr val="BC903B"/>
                </a:solidFill>
              </a:rPr>
              <a:t>1977 — Прэмія Ленінскага камсамола (за кнігу «Добры дзень і бывай»)</a:t>
            </a:r>
            <a:endParaRPr lang="zh-CN" altLang="en-US" sz="1350" b="1" dirty="0">
              <a:solidFill>
                <a:srgbClr val="BC903B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23913" y="1586083"/>
            <a:ext cx="932260" cy="932260"/>
          </a:xfrm>
          <a:prstGeom prst="round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27610" y="3153679"/>
            <a:ext cx="1681481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685800">
              <a:lnSpc>
                <a:spcPct val="120000"/>
              </a:lnSpc>
            </a:pPr>
            <a:r>
              <a:rPr lang="ru-RU" sz="1400" dirty="0">
                <a:solidFill>
                  <a:srgbClr val="BC903B"/>
                </a:solidFill>
              </a:rPr>
              <a:t>2015 — </a:t>
            </a:r>
            <a:r>
              <a:rPr lang="ru-RU" sz="1400" dirty="0" smtClean="0">
                <a:solidFill>
                  <a:srgbClr val="BC903B"/>
                </a:solidFill>
              </a:rPr>
              <a:t>Прэм</a:t>
            </a:r>
            <a:r>
              <a:rPr lang="ru-RU" sz="1400" b="1" dirty="0">
                <a:solidFill>
                  <a:srgbClr val="BC903B"/>
                </a:solidFill>
              </a:rPr>
              <a:t>і</a:t>
            </a:r>
            <a:r>
              <a:rPr lang="ru-RU" sz="1400" dirty="0" smtClean="0">
                <a:solidFill>
                  <a:srgbClr val="BC903B"/>
                </a:solidFill>
              </a:rPr>
              <a:t>я Ежы Гедройца</a:t>
            </a:r>
            <a:endParaRPr lang="zh-CN" altLang="en-US" sz="1350" b="1" dirty="0">
              <a:solidFill>
                <a:srgbClr val="BC903B"/>
              </a:solidFill>
              <a:latin typeface="Arial"/>
              <a:ea typeface="微软雅黑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52475" y="3140859"/>
            <a:ext cx="932260" cy="932260"/>
          </a:xfrm>
          <a:prstGeom prst="round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70960" y="1588283"/>
            <a:ext cx="2554892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ru-RU" sz="1400" dirty="0">
                <a:solidFill>
                  <a:srgbClr val="BC903B"/>
                </a:solidFill>
              </a:rPr>
              <a:t>1982 — Дзяржаўная прэмія Беларусі імя Якуба Коласа (за аповесць «Суд у слабадзе»)</a:t>
            </a:r>
            <a:endParaRPr lang="zh-CN" altLang="en-US" sz="1350" b="1" dirty="0">
              <a:solidFill>
                <a:srgbClr val="BC903B"/>
              </a:solidFill>
              <a:latin typeface="Arial"/>
              <a:ea typeface="微软雅黑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695825" y="1588284"/>
            <a:ext cx="932260" cy="932260"/>
          </a:xfrm>
          <a:prstGeom prst="round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70960" y="3153679"/>
            <a:ext cx="1681481" cy="867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ru-RU" sz="1400" dirty="0">
                <a:solidFill>
                  <a:srgbClr val="BC903B"/>
                </a:solidFill>
              </a:rPr>
              <a:t>2009 — Прэмія </a:t>
            </a:r>
            <a:r>
              <a:rPr lang="ru-RU" sz="1400" dirty="0" smtClean="0">
                <a:solidFill>
                  <a:srgbClr val="BC903B"/>
                </a:solidFill>
              </a:rPr>
              <a:t>«Залаты апостраф»</a:t>
            </a:r>
            <a:endParaRPr lang="zh-CN" altLang="en-US" sz="1350" b="1" dirty="0">
              <a:solidFill>
                <a:srgbClr val="BC903B"/>
              </a:solidFill>
              <a:latin typeface="Arial"/>
              <a:ea typeface="微软雅黑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695825" y="3140859"/>
            <a:ext cx="932260" cy="932260"/>
          </a:xfrm>
          <a:prstGeom prst="roundRect">
            <a:avLst/>
          </a:prstGeom>
          <a:gradFill>
            <a:gsLst>
              <a:gs pos="0">
                <a:srgbClr val="E3B43B"/>
              </a:gs>
              <a:gs pos="100000">
                <a:srgbClr val="8B67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06184" y="273844"/>
            <a:ext cx="1773947" cy="4154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85800"/>
            <a:r>
              <a:rPr lang="ru-RU" altLang="zh-CN" sz="2100" b="1" dirty="0" smtClean="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  <a:latin typeface="Arial"/>
                <a:ea typeface="微软雅黑"/>
              </a:rPr>
              <a:t>Узнагароды</a:t>
            </a:r>
            <a:endParaRPr lang="zh-CN" altLang="en-US" sz="2100" b="1" dirty="0">
              <a:gradFill flip="none" rotWithShape="1"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  <a:tileRect/>
              </a:gradFill>
              <a:latin typeface="Arial"/>
              <a:ea typeface="微软雅黑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r="7765"/>
          <a:stretch>
            <a:fillRect/>
          </a:stretch>
        </p:blipFill>
        <p:spPr>
          <a:xfrm>
            <a:off x="755839" y="3118193"/>
            <a:ext cx="977594" cy="977592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>
          <a:xfrm>
            <a:off x="4656823" y="1577038"/>
            <a:ext cx="971262" cy="971259"/>
          </a:xfrm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7" r="31257"/>
          <a:stretch>
            <a:fillRect/>
          </a:stretch>
        </p:blipFill>
        <p:spPr>
          <a:xfrm rot="10800000" flipH="1" flipV="1">
            <a:off x="4686543" y="3124001"/>
            <a:ext cx="1012979" cy="949117"/>
          </a:xfrm>
        </p:spPr>
      </p:pic>
      <p:pic>
        <p:nvPicPr>
          <p:cNvPr id="40" name="Рисунок 39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9" b="19759"/>
          <a:stretch>
            <a:fillRect/>
          </a:stretch>
        </p:blipFill>
        <p:spPr>
          <a:xfrm>
            <a:off x="834366" y="1577038"/>
            <a:ext cx="941308" cy="941305"/>
          </a:xfrm>
        </p:spPr>
      </p:pic>
    </p:spTree>
    <p:extLst>
      <p:ext uri="{BB962C8B-B14F-4D97-AF65-F5344CB8AC3E}">
        <p14:creationId xmlns:p14="http://schemas.microsoft.com/office/powerpoint/2010/main" val="2092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random/>
      </p:transition>
    </mc:Choice>
    <mc:Fallback xmlns="">
      <p:transition spd="slow" advClick="0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/>
      <p:bldP spid="18" grpId="0"/>
      <p:bldP spid="19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6993" y="1500725"/>
            <a:ext cx="4750019" cy="71558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algn="ctr" defTabSz="685800"/>
            <a:r>
              <a:rPr lang="ru-RU" altLang="zh-CN" sz="4050" dirty="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Дзякуй за </a:t>
            </a:r>
            <a:r>
              <a:rPr lang="ru-RU" altLang="zh-CN" sz="4050" dirty="0" smtClean="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ўвагу!</a:t>
            </a:r>
            <a:endParaRPr lang="zh-CN" altLang="en-US" sz="4050" dirty="0">
              <a:gradFill flip="none" rotWithShape="1"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  <a:tileRect/>
              </a:gra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46434" y="1349828"/>
            <a:ext cx="4745254" cy="100577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E3B43B"/>
                </a:gs>
                <a:gs pos="35000">
                  <a:srgbClr val="8B6735">
                    <a:alpha val="15000"/>
                  </a:srgbClr>
                </a:gs>
                <a:gs pos="68000">
                  <a:srgbClr val="E3B43B">
                    <a:alpha val="24000"/>
                  </a:srgbClr>
                </a:gs>
                <a:gs pos="100000">
                  <a:srgbClr val="8B6735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396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09949" y="1042359"/>
            <a:ext cx="3243713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defTabSz="685800"/>
            <a:r>
              <a:rPr lang="ru-RU" altLang="zh-CN" sz="2400" dirty="0">
                <a:solidFill>
                  <a:srgbClr val="CCA040"/>
                </a:solidFill>
                <a:ea typeface="汉仪菱心体简" panose="02010609000101010101" pitchFamily="49" charset="-122"/>
              </a:rPr>
              <a:t>Ві́ктар Апана́савіч Казько́ (нар. 23 красавіка 1940, Калінкавічы, цяпер Гомельская вобласць) — беларускі празаік, журналіст.</a:t>
            </a:r>
            <a:endParaRPr lang="zh-CN" altLang="en-US" sz="2400" dirty="0">
              <a:solidFill>
                <a:srgbClr val="CCA040"/>
              </a:solidFill>
              <a:ea typeface="汉仪菱心体简" panose="0201060900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6712" y="0"/>
            <a:ext cx="2512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BC903B"/>
                </a:solidFill>
              </a:rPr>
              <a:t>Біяграфія</a:t>
            </a:r>
            <a:endParaRPr lang="ru-RU" dirty="0">
              <a:solidFill>
                <a:srgbClr val="BC903B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85" y="1042359"/>
            <a:ext cx="2285600" cy="3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0433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508" y="231007"/>
            <a:ext cx="4258116" cy="48970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685800">
              <a:lnSpc>
                <a:spcPct val="150000"/>
              </a:lnSpc>
            </a:pPr>
            <a:r>
              <a:rPr lang="ru-RU" altLang="zh-CN" sz="1500" dirty="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</a:rPr>
              <a:t>3 сям’і рабочага. У гады Другой сусветнай вайны ад выбуху бомбы загінула маці, замерзла маленькая сястрычка. Пасля вайны Віктар не прыжыўся ў новай сям'і бацькі, падлеткам сышоў з дому. Выхоўваўся ў Вільчанскім і Хойніцкім дзіцячых дамах на Усходнім Палессі. Пасля сканчэння ў 1956 годзе васьмі класаў, вучобу працягваў у Кемераўскім горным індустрыяльным тэхнікуме. Потым працаваў у шахце, у геолагаразведцы. Яго ўражанні пра гэты час рэалізаваліся ў аповесцях «Цёмны лес — тайга густая» (1973), «Дзень добры і бывай» (1974), напісаных на рускай мове.</a:t>
            </a:r>
            <a:endParaRPr lang="zh-CN" altLang="en-US" sz="1500" dirty="0">
              <a:gradFill flip="none" rotWithShape="1"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  <a:tileRect/>
              </a:gradFill>
              <a:ea typeface="微软雅黑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013" y="886282"/>
            <a:ext cx="373941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7258" y="346509"/>
            <a:ext cx="4254367" cy="45838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ru-RU" altLang="zh-CN" sz="1600" dirty="0">
                <a:solidFill>
                  <a:srgbClr val="E3B43B"/>
                </a:solidFill>
              </a:rPr>
              <a:t>3 1962 года ў журналістыцы, быў загадчыкам аддзела прамысловасці таштагольскай гарадской газеты «Красная Шория», літаратурным супрацоўнікам абласной газеты «Комсомолец Кузбасса», карэспандэнтам абласнога радыё. У 1970 годзе скончыў завочнае аддзяленне Літаратурнага інстытута імя А. М. Горкага. Праз год пераехаў у Мінск. 3 1971 года літаратурны супрацоўнік газет «Чырвоная змена», «Советская Белоруссия», у 1973—1976 гадах — часопіса «Неман». 3 1976 года на творчай рабоце. У 1985—1988 гадах сакратар Саюза пісьменнікаў БССР. 3 1988 года зноў на творчай рабоце. Жыве ў Мінску.</a:t>
            </a:r>
            <a:endParaRPr lang="en-US" altLang="zh-CN" sz="1600" dirty="0">
              <a:solidFill>
                <a:srgbClr val="E3B43B"/>
              </a:solidFill>
              <a:ea typeface="微软雅黑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25" y="1020277"/>
            <a:ext cx="4304588" cy="28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2327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356134" y="1126156"/>
            <a:ext cx="4331369" cy="27515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685800">
              <a:lnSpc>
                <a:spcPct val="120000"/>
              </a:lnSpc>
            </a:pPr>
            <a:r>
              <a:rPr lang="ru-RU" sz="1600" dirty="0">
                <a:solidFill>
                  <a:srgbClr val="BC903B"/>
                </a:solidFill>
              </a:rPr>
              <a:t>Друкавацца пачаў у газеце «Красная Шория» (апавяданне «Халімон», нарысы, карэспандэнцыі не выяўлены). У беларускім друку выступае з 1971 года. Творчасць мае ярка выражаную аўтабіяграфічную аснову. Ён адзін з першых у беларускай і савецкай прозе паказаў вайну праз прызму ўспрыняцця дзіцяці («Суд у Слабадзе»).</a:t>
            </a:r>
            <a:endParaRPr lang="zh-CN" altLang="en-US" sz="1400" b="1" dirty="0">
              <a:solidFill>
                <a:srgbClr val="BC903B"/>
              </a:solidFill>
              <a:latin typeface="Arial"/>
              <a:ea typeface="微软雅黑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330389" y="100589"/>
            <a:ext cx="19282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/>
            <a:r>
              <a:rPr lang="ru-RU" altLang="zh-CN" sz="2800" dirty="0" smtClean="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  <a:latin typeface="Arial"/>
                <a:ea typeface="微软雅黑"/>
              </a:rPr>
              <a:t>Творчасць</a:t>
            </a:r>
            <a:endParaRPr lang="zh-CN" altLang="en-US" sz="2800" dirty="0">
              <a:gradFill flip="none" rotWithShape="1"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  <a:tileRect/>
              </a:gradFill>
              <a:latin typeface="Arial"/>
              <a:ea typeface="微软雅黑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042" y="803152"/>
            <a:ext cx="2088681" cy="34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92106" y="211756"/>
            <a:ext cx="4857409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685800">
              <a:lnSpc>
                <a:spcPct val="120000"/>
              </a:lnSpc>
            </a:pPr>
            <a:r>
              <a:rPr lang="ru-RU" sz="1600" dirty="0" smtClean="0">
                <a:solidFill>
                  <a:srgbClr val="BC903B"/>
                </a:solidFill>
              </a:rPr>
              <a:t>Трагічныя </a:t>
            </a:r>
            <a:r>
              <a:rPr lang="ru-RU" sz="1600" dirty="0">
                <a:solidFill>
                  <a:srgbClr val="BC903B"/>
                </a:solidFill>
              </a:rPr>
              <a:t>падзеі вайны, якія захаваліся ў дзіцячай свядомасці, сталі сюжэтна-кампазіцыйным, сэнсавым, этычным цэнтрам аповесцяў пісьменніка. Яны абумовілі розныя планы апавядання — ваеннае мінулае, жорсткія траўмы, якія былі нанесены дзіцячай душы, цяжкае станаўленне юнака, імкненне пераадолець. невыносны цяжар страшэнных успамінаў. Значную ўвагу Віктар Казько аддае экалагічным праблемам: выступае не толькі за чысціню прыроды, але і за чысціню чалавечых адносін, мар, ідэалаў. Гібель прыроды, варварскія адносіны да яе знішчаюць нешта чалавечае ў самім чалавеку («Цвіце на Палессі груша», «Неруш»).</a:t>
            </a:r>
            <a:endParaRPr lang="zh-CN" altLang="en-US" sz="1600" dirty="0">
              <a:solidFill>
                <a:srgbClr val="BC903B"/>
              </a:solidFill>
              <a:latin typeface="微软雅黑"/>
              <a:ea typeface="微软雅黑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17" y="626263"/>
            <a:ext cx="2353694" cy="36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random/>
      </p:transition>
    </mc:Choice>
    <mc:Fallback xmlns="">
      <p:transition spd="slow" advClick="0" advTm="1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1279">
            <a:off x="4795362" y="262437"/>
            <a:ext cx="1907262" cy="2908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3019" y="705527"/>
            <a:ext cx="365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BC903B"/>
                </a:solidFill>
              </a:rPr>
              <a:t>Своеасаблівым падагульненнем творчых пошукаў Віктара Казько 1970—1980-х стаў раман «Хроніка дзетдомаўскага саду» (1987), у якім спалучаны найбольш значныя дасягненні пісьменніка ў распрацоўцы тэмы вайны і ўзаемадзеяння з прыродай. Напісаў аповесці «Но пасаран» («Полымя». 1990. № 4), «Выратуй і памілуй нас, чорны бусел» («Полымя». 1991. № 9).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9343">
            <a:off x="7006100" y="2512421"/>
            <a:ext cx="1447412" cy="232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168631" y="3040519"/>
            <a:ext cx="1681481" cy="3416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zh-CN" altLang="en-US" sz="1350" b="1" dirty="0">
                <a:solidFill>
                  <a:prstClr val="black"/>
                </a:solidFill>
                <a:latin typeface="Arial"/>
                <a:ea typeface="微软雅黑"/>
              </a:rPr>
              <a:t>标题文字添加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64322" y="687729"/>
            <a:ext cx="424618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85800"/>
            <a:r>
              <a:rPr lang="ru-RU" altLang="zh-CN" sz="2100" dirty="0">
                <a:gradFill flip="none" rotWithShape="1">
                  <a:gsLst>
                    <a:gs pos="0">
                      <a:srgbClr val="E3B43B"/>
                    </a:gs>
                    <a:gs pos="100000">
                      <a:srgbClr val="8B6735"/>
                    </a:gs>
                  </a:gsLst>
                  <a:lin ang="5400000" scaled="1"/>
                  <a:tileRect/>
                </a:gradFill>
              </a:rPr>
              <a:t>Творам Віктара Казько ўласцівы драматызм, пераканаўчасць, псіхалагічнае заглыбленне. Вобразы, створаныя мастаком, набываюць сімвалічна-алегарычны сэнс, адкрытую публіцыстычнасць, філасафічнасць. Яго творы былі экранізаваны на кінастудыі «Беларусьфільм» («Паводка», «Сад», «Судны дзень»), перакладаліся на іншыя мовы.</a:t>
            </a:r>
            <a:endParaRPr lang="zh-CN" altLang="en-US" sz="2100" dirty="0">
              <a:gradFill flip="none" rotWithShape="1">
                <a:gsLst>
                  <a:gs pos="0">
                    <a:srgbClr val="E3B43B"/>
                  </a:gs>
                  <a:gs pos="100000">
                    <a:srgbClr val="8B6735"/>
                  </a:gs>
                </a:gsLst>
                <a:lin ang="5400000" scaled="1"/>
                <a:tileRect/>
              </a:gradFill>
              <a:latin typeface="Arial"/>
              <a:ea typeface="微软雅黑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5476">
            <a:off x="4764522" y="467161"/>
            <a:ext cx="1879937" cy="27980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7862">
            <a:off x="6981917" y="1716689"/>
            <a:ext cx="1840283" cy="29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2524942" y="1439650"/>
            <a:ext cx="4164616" cy="30100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</a:pPr>
            <a:r>
              <a:rPr lang="ru-RU" sz="1600" dirty="0">
                <a:solidFill>
                  <a:srgbClr val="BC903B"/>
                </a:solidFill>
              </a:rPr>
              <a:t>Калі ты бяжыш, і жыццё бяжыць, ты нібыта ўтыкаешся ў яго, прасаджваеш яго наскрозь, здзіраеш з сябе напластаванае гадамі, і не хвароба, а прахалода нязведанага ахутвае цела. Ёсць, ёсць смак у хуткасці, у скорасці. На зямлі ж дваццаты век, век скорасці, і як пражыць яго і не адчуць скорасці, імклівага руху паветра</a:t>
            </a:r>
            <a:br>
              <a:rPr lang="ru-RU" sz="1600" dirty="0">
                <a:solidFill>
                  <a:srgbClr val="BC903B"/>
                </a:solidFill>
              </a:rPr>
            </a:br>
            <a:endParaRPr lang="zh-CN" altLang="en-US" sz="1400" b="1" dirty="0">
              <a:solidFill>
                <a:srgbClr val="BC903B"/>
              </a:solidFill>
              <a:latin typeface="Arial"/>
              <a:ea typeface="微软雅黑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31314" y="235343"/>
            <a:ext cx="2421497" cy="10310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85800"/>
            <a:r>
              <a:rPr lang="ru-RU" sz="2000" dirty="0">
                <a:solidFill>
                  <a:srgbClr val="BC903B"/>
                </a:solidFill>
              </a:rPr>
              <a:t>Вiктар </a:t>
            </a:r>
            <a:r>
              <a:rPr lang="ru-RU" sz="2000" dirty="0" smtClean="0">
                <a:solidFill>
                  <a:srgbClr val="BC903B"/>
                </a:solidFill>
              </a:rPr>
              <a:t>Казько</a:t>
            </a:r>
          </a:p>
          <a:p>
            <a:pPr defTabSz="685800"/>
            <a:r>
              <a:rPr lang="ru-RU" sz="2000" dirty="0" smtClean="0">
                <a:solidFill>
                  <a:srgbClr val="BC903B"/>
                </a:solidFill>
              </a:rPr>
              <a:t> «</a:t>
            </a:r>
            <a:r>
              <a:rPr lang="ru-RU" sz="2000" i="1" dirty="0" smtClean="0">
                <a:solidFill>
                  <a:srgbClr val="BC903B"/>
                </a:solidFill>
              </a:rPr>
              <a:t>Суд </a:t>
            </a:r>
            <a:r>
              <a:rPr lang="ru-RU" sz="2000" i="1" dirty="0">
                <a:solidFill>
                  <a:srgbClr val="BC903B"/>
                </a:solidFill>
              </a:rPr>
              <a:t>у </a:t>
            </a:r>
            <a:r>
              <a:rPr lang="ru-RU" sz="2000" i="1" dirty="0" smtClean="0">
                <a:solidFill>
                  <a:srgbClr val="BC903B"/>
                </a:solidFill>
              </a:rPr>
              <a:t>Слабадзе»</a:t>
            </a:r>
            <a:r>
              <a:rPr lang="ru-RU" sz="2400" dirty="0">
                <a:solidFill>
                  <a:srgbClr val="BC903B"/>
                </a:solidFill>
              </a:rPr>
              <a:t/>
            </a:r>
            <a:br>
              <a:rPr lang="ru-RU" sz="2400" dirty="0">
                <a:solidFill>
                  <a:srgbClr val="BC903B"/>
                </a:solidFill>
              </a:rPr>
            </a:br>
            <a:endParaRPr lang="zh-CN" altLang="en-US" sz="2100" b="1" dirty="0">
              <a:solidFill>
                <a:srgbClr val="BC903B"/>
              </a:solidFill>
              <a:latin typeface="Arial"/>
              <a:ea typeface="微软雅黑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28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random/>
      </p:transition>
    </mc:Choice>
    <mc:Fallback xmlns="">
      <p:transition spd="slow" advClick="0" advTm="1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70703163347"/>
  <p:tag name="MH_LIBRARY" val="GRAPHIC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544</Words>
  <Application>Microsoft Office PowerPoint</Application>
  <PresentationFormat>Экран (16:9)</PresentationFormat>
  <Paragraphs>33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https://www.freeppt7.com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https://www.freeppt7.com</Manager>
  <Company>https://www.freeppt7.com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god PPT</dc:title>
  <dc:subject>black god PPT</dc:subject>
  <dc:creator>https://www.freeppt7.com</dc:creator>
  <cp:keywords>freeppt7.com</cp:keywords>
  <dc:description>https://www.freeppt7.com</dc:description>
  <cp:lastModifiedBy>Admin</cp:lastModifiedBy>
  <cp:revision>14</cp:revision>
  <cp:lastPrinted>2020-05-14T19:23:41Z</cp:lastPrinted>
  <dcterms:created xsi:type="dcterms:W3CDTF">2017-10-24T10:19:42Z</dcterms:created>
  <dcterms:modified xsi:type="dcterms:W3CDTF">2025-04-30T07:25:22Z</dcterms:modified>
</cp:coreProperties>
</file>