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6" r:id="rId3"/>
    <p:sldId id="291" r:id="rId4"/>
    <p:sldId id="292" r:id="rId5"/>
    <p:sldId id="293" r:id="rId6"/>
    <p:sldId id="294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DFE56-B218-45F3-8981-F61500FF7BC3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6000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и по творчеству - 7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280920" cy="2118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7900"/>
              </a:lnSpc>
            </a:pP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Беларускія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кнігі-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юбіляры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2025</a:t>
            </a:r>
            <a:endParaRPr lang="be-BY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M Vinograd Oblique" pitchFamily="66" charset="0"/>
              <a:ea typeface="BatangChe" pitchFamily="49" charset="-127"/>
            </a:endParaRPr>
          </a:p>
        </p:txBody>
      </p:sp>
      <p:pic>
        <p:nvPicPr>
          <p:cNvPr id="1030" name="Picture 6" descr="https://o.remove.bg/downloads/8f19de3c-3e41-4633-8364-1914254ceb0e/40161d069284dadfc43e95240c0ab27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3672408" cy="225994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Янка </a:t>
            </a:r>
            <a:r>
              <a:rPr lang="ru-RU" sz="2000" b="1" dirty="0" err="1"/>
              <a:t>Маўр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.: </a:t>
            </a:r>
            <a:r>
              <a:rPr lang="ru-RU" sz="2000" b="1" dirty="0" err="1"/>
              <a:t>Іван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Фёдараў</a:t>
            </a:r>
            <a:r>
              <a:rPr lang="ru-RU" sz="2000" b="1" dirty="0"/>
              <a:t> </a:t>
            </a:r>
            <a:r>
              <a:rPr lang="ru-RU" sz="2000" b="1" dirty="0" smtClean="0"/>
              <a:t>(1883 – 1971)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95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аповесці</a:t>
            </a:r>
            <a:r>
              <a:rPr lang="ru-RU" dirty="0"/>
              <a:t> «</a:t>
            </a:r>
            <a:r>
              <a:rPr lang="ru-RU" dirty="0" err="1"/>
              <a:t>Палескія</a:t>
            </a:r>
            <a:r>
              <a:rPr lang="ru-RU" dirty="0"/>
              <a:t> </a:t>
            </a:r>
            <a:r>
              <a:rPr lang="ru-RU" dirty="0" err="1"/>
              <a:t>рабінзоны</a:t>
            </a:r>
            <a:r>
              <a:rPr lang="ru-RU" dirty="0" smtClean="0"/>
              <a:t>» (1930)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Палескія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рабінзоны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аповесць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прыгоды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ўменне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безнадзейных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сітуацыях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Двое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сяброў-падлеткаў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церпяць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караблекрушэнне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падчас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разводдзя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Прыпяці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месяц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шукаюць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спосабы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выжыць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востраве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вярнуцца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дадому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заадно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знаёмяцца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прыродай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вымушаны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ўступіць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барацьбу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кантрабандыстамі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ownloads\tayQ8koi3VWv7MCekbktP-e-AtzWNlnMALZhK28UsUuYceRyrPp0_xVsmDKq5r8j6fYrnRXB7_F_Hnr2aomcu9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9523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polesskierobinzony-650x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209"/>
            <a:ext cx="1728192" cy="19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21467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Янка </a:t>
            </a:r>
            <a:r>
              <a:rPr lang="ru-RU" sz="2000" b="1" dirty="0" err="1"/>
              <a:t>Маўр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.: </a:t>
            </a:r>
            <a:r>
              <a:rPr lang="ru-RU" sz="2000" b="1" dirty="0" err="1"/>
              <a:t>Іван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Фёдараў</a:t>
            </a:r>
            <a:r>
              <a:rPr lang="ru-RU" sz="2000" b="1" dirty="0"/>
              <a:t> </a:t>
            </a:r>
            <a:r>
              <a:rPr lang="ru-RU" sz="2000" b="1" dirty="0" smtClean="0"/>
              <a:t>(1883 – 1971)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95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апавяданню</a:t>
            </a:r>
            <a:r>
              <a:rPr lang="ru-RU" dirty="0"/>
              <a:t> «Слёзы </a:t>
            </a:r>
            <a:r>
              <a:rPr lang="ru-RU" dirty="0" err="1"/>
              <a:t>Тубі</a:t>
            </a:r>
            <a:r>
              <a:rPr lang="ru-RU" dirty="0"/>
              <a:t>» </a:t>
            </a:r>
            <a:r>
              <a:rPr lang="ru-RU" dirty="0" smtClean="0"/>
              <a:t>(1930)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вынужден добывать пропитание, ныряя за жемчугом. Юного ныряльщика на глазах жадных богачей съедает акула. Но в последнем его улове находят упомянутую жемчужину, с которой в финале рассказа щеголяет жена «нефтяного короля» леди Смит: «У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залатой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аправе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тонка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адшлiфаваная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вiсела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грудзях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нiбы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жывая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Бледны колер,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мяккiя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пералiвы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аксамiтны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усё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вабiла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цешыла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хацелася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верыць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камень».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ownloads\tayQ8koi3VWv7MCekbktP-e-AtzWNlnMALZhK28UsUuYceRyrPp0_xVsmDKq5r8j6fYrnRXB7_F_Hnr2aomcu9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9523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572"/>
            <a:ext cx="1718768" cy="21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20218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Янка </a:t>
            </a:r>
            <a:r>
              <a:rPr lang="ru-RU" sz="2000" b="1" dirty="0" err="1"/>
              <a:t>Маўр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.: </a:t>
            </a:r>
            <a:r>
              <a:rPr lang="ru-RU" sz="2000" b="1" dirty="0" err="1"/>
              <a:t>Іван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Фёдараў</a:t>
            </a:r>
            <a:r>
              <a:rPr lang="ru-RU" sz="2000" b="1" dirty="0"/>
              <a:t> </a:t>
            </a:r>
            <a:r>
              <a:rPr lang="ru-RU" sz="2000" b="1" dirty="0" smtClean="0"/>
              <a:t>(1883 – 1971)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95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раману</a:t>
            </a:r>
            <a:r>
              <a:rPr lang="ru-RU" dirty="0" smtClean="0"/>
              <a:t> «Амок» (1930)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vi-V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раман 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беларускага пісьменьніка Янкі Маўра, выдадзены ў 1930 року. Першы прыгодніцкі раман у беларускай </a:t>
            </a:r>
            <a:r>
              <a:rPr lang="vi-V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рэальных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падзеях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камуністычным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паўстаньні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інданэзійскім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востраве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Ява ў 1926 року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ownloads\tayQ8koi3VWv7MCekbktP-e-AtzWNlnMALZhK28UsUuYceRyrPp0_xVsmDKq5r8j6fYrnRXB7_F_Hnr2aomcu9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0708"/>
            <a:ext cx="29523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Vasil_Bykaў__Mjortvym_ne_balits-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62" y="342545"/>
            <a:ext cx="1684375" cy="19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54047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Кандрат</a:t>
            </a:r>
            <a:r>
              <a:rPr lang="ru-RU" sz="2000" b="1" dirty="0"/>
              <a:t> </a:t>
            </a:r>
            <a:r>
              <a:rPr lang="ru-RU" sz="2000" b="1" dirty="0" err="1"/>
              <a:t>Крапіва</a:t>
            </a:r>
            <a:r>
              <a:rPr lang="ru-RU" sz="2000" b="1" dirty="0"/>
              <a:t>, </a:t>
            </a:r>
            <a:r>
              <a:rPr lang="ru-RU" sz="2000" b="1" dirty="0" err="1"/>
              <a:t>сапраўднае</a:t>
            </a:r>
            <a:r>
              <a:rPr lang="ru-RU" sz="2000" b="1" dirty="0"/>
              <a:t> </a:t>
            </a:r>
            <a:r>
              <a:rPr lang="ru-RU" sz="2000" b="1" dirty="0" err="1"/>
              <a:t>імя</a:t>
            </a:r>
            <a:r>
              <a:rPr lang="ru-RU" sz="2000" b="1" dirty="0"/>
              <a:t> </a:t>
            </a:r>
            <a:r>
              <a:rPr lang="ru-RU" sz="2000" b="1" dirty="0" err="1"/>
              <a:t>Кандрат</a:t>
            </a:r>
            <a:r>
              <a:rPr lang="ru-RU" sz="2000" b="1" dirty="0"/>
              <a:t> </a:t>
            </a:r>
            <a:r>
              <a:rPr lang="ru-RU" sz="2000" b="1" dirty="0" err="1" smtClean="0"/>
              <a:t>Кандратавіч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Атраховіч</a:t>
            </a:r>
            <a:r>
              <a:rPr lang="ru-RU" sz="2000" b="1" dirty="0" smtClean="0"/>
              <a:t> </a:t>
            </a:r>
            <a:r>
              <a:rPr lang="ru-RU" sz="2000" b="1" dirty="0"/>
              <a:t>(1896 </a:t>
            </a:r>
            <a:r>
              <a:rPr lang="ru-RU" sz="2000" b="1" dirty="0" smtClean="0"/>
              <a:t>– 1991</a:t>
            </a:r>
            <a:r>
              <a:rPr lang="ru-RU" sz="2000" b="1" dirty="0"/>
              <a:t>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 err="1" smtClean="0"/>
              <a:t>гадоў</a:t>
            </a:r>
            <a:r>
              <a:rPr lang="ru-RU" dirty="0" smtClean="0"/>
              <a:t> </a:t>
            </a:r>
            <a:r>
              <a:rPr lang="ru-RU" dirty="0" err="1" smtClean="0"/>
              <a:t>зборніку</a:t>
            </a:r>
            <a:r>
              <a:rPr lang="ru-RU" dirty="0" smtClean="0"/>
              <a:t> «</a:t>
            </a:r>
            <a:r>
              <a:rPr lang="ru-RU" dirty="0" err="1" smtClean="0"/>
              <a:t>Крапіва</a:t>
            </a:r>
            <a:r>
              <a:rPr lang="ru-RU" dirty="0" smtClean="0"/>
              <a:t>» (1925)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5194" y="2438818"/>
            <a:ext cx="36535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увайшлі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лепшыя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сатырычныя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гумарыстычныя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эпіграмы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Кандрата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Крапівы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перажылі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Яны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захапляюць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сваёй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мудрасцю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паэтычнасцю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свежасцю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мастацкіх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фарбаў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выкрывае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нейкую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смех,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дзейсна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просіта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указваць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баек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рабіў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гультаёў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дэмагогаў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кар’ерыстаў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невукаў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прыстасаванцаў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злодзеяў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Крапівінская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дапамагае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выкараняць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грамадстве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недахопы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ownloads\unesco-10-nlb-dates-Krap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51" y="781547"/>
            <a:ext cx="26642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e4baf541aa92c35d320c5c9765dbc9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2055"/>
            <a:ext cx="1862785" cy="18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72123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5524" y="3933056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000" b="1" dirty="0" smtClean="0"/>
              <a:t>Ал</a:t>
            </a:r>
            <a:r>
              <a:rPr lang="be-BY" sz="2000" b="1" dirty="0" smtClean="0"/>
              <a:t>е</a:t>
            </a:r>
            <a:r>
              <a:rPr lang="vi-VN" sz="2000" b="1" dirty="0" smtClean="0"/>
              <a:t>сь Адамовіч</a:t>
            </a:r>
            <a:r>
              <a:rPr lang="vi-VN" sz="2000" b="1" dirty="0"/>
              <a:t>, сапр. </a:t>
            </a:r>
            <a:r>
              <a:rPr lang="vi-VN" sz="2000" b="1" dirty="0" smtClean="0"/>
              <a:t>Аляксандр Міхайлавіч Адамовіч (</a:t>
            </a:r>
            <a:r>
              <a:rPr lang="be-BY" sz="2000" b="1" dirty="0" smtClean="0"/>
              <a:t>1927 –</a:t>
            </a:r>
            <a:r>
              <a:rPr lang="vi-VN" sz="2000" b="1" dirty="0" smtClean="0"/>
              <a:t> 1994</a:t>
            </a:r>
            <a:r>
              <a:rPr lang="ru-RU" sz="2000" b="1" dirty="0" smtClean="0"/>
              <a:t>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496666"/>
            <a:ext cx="20655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50 </a:t>
            </a:r>
            <a:r>
              <a:rPr lang="ru-RU" dirty="0" err="1" smtClean="0"/>
              <a:t>гадоў</a:t>
            </a:r>
            <a:r>
              <a:rPr lang="ru-RU" dirty="0"/>
              <a:t> </a:t>
            </a:r>
            <a:r>
              <a:rPr lang="ru-RU" dirty="0" err="1"/>
              <a:t>дакументальнага</a:t>
            </a:r>
            <a:r>
              <a:rPr lang="ru-RU" dirty="0"/>
              <a:t> </a:t>
            </a:r>
            <a:r>
              <a:rPr lang="ru-RU" dirty="0" err="1"/>
              <a:t>зборніка</a:t>
            </a:r>
            <a:r>
              <a:rPr lang="ru-RU" dirty="0"/>
              <a:t> </a:t>
            </a:r>
            <a:r>
              <a:rPr lang="ru-RU" dirty="0" err="1"/>
              <a:t>ўспамінаў</a:t>
            </a:r>
            <a:r>
              <a:rPr lang="ru-RU" dirty="0"/>
              <a:t> «Я з </a:t>
            </a:r>
            <a:r>
              <a:rPr lang="ru-RU" dirty="0" err="1"/>
              <a:t>вогненнай</a:t>
            </a:r>
            <a:r>
              <a:rPr lang="ru-RU" dirty="0"/>
              <a:t> </a:t>
            </a:r>
            <a:r>
              <a:rPr lang="ru-RU" dirty="0" err="1"/>
              <a:t>вёскі</a:t>
            </a:r>
            <a:r>
              <a:rPr lang="ru-RU" dirty="0"/>
              <a:t>» (</a:t>
            </a:r>
            <a:r>
              <a:rPr lang="ru-RU" dirty="0" smtClean="0"/>
              <a:t>1975)</a:t>
            </a:r>
            <a:endParaRPr lang="ru-RU" dirty="0"/>
          </a:p>
        </p:txBody>
      </p:sp>
      <p:pic>
        <p:nvPicPr>
          <p:cNvPr id="5122" name="Picture 2" descr="C:\Users\Admin\Downloads\2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6928"/>
            <a:ext cx="25202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ya_z_vogn_ve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59" y="348234"/>
            <a:ext cx="1557849" cy="212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305" y="2636912"/>
            <a:ext cx="3858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вогненнай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вёскі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 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дакументальны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успамінаў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кніга-памяць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вынішчэнне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нацыстамі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вёсак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падчас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Айчыннай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Успаміны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збіралі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Алесь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Адамовіч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Калеснік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Янка Брыль.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ўвайшлі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сведчанні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людзей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асабіста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перажылі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трагедыю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знішчэння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вёскі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родных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аднавяскоўцаў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024155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Алесь </a:t>
            </a:r>
            <a:r>
              <a:rPr lang="ru-RU" sz="2000" b="1" dirty="0" err="1"/>
              <a:t>Адамовіч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/>
              <a:t>Аляксандр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Адамовіч</a:t>
            </a:r>
            <a:r>
              <a:rPr lang="ru-RU" sz="2000" b="1" dirty="0"/>
              <a:t> (1927 – 1994)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50 </a:t>
            </a:r>
            <a:r>
              <a:rPr lang="ru-RU" dirty="0" err="1" smtClean="0"/>
              <a:t>гадоў</a:t>
            </a:r>
            <a:r>
              <a:rPr lang="ru-RU" dirty="0"/>
              <a:t> </a:t>
            </a:r>
            <a:r>
              <a:rPr lang="ru-RU" dirty="0" err="1" smtClean="0"/>
              <a:t>раману-дылогіі</a:t>
            </a:r>
            <a:r>
              <a:rPr lang="ru-RU" dirty="0" smtClean="0"/>
              <a:t> «</a:t>
            </a:r>
            <a:r>
              <a:rPr lang="ru-RU" dirty="0" err="1"/>
              <a:t>Партызаны</a:t>
            </a:r>
            <a:r>
              <a:rPr lang="ru-RU" dirty="0"/>
              <a:t>» (1980) </a:t>
            </a:r>
            <a:endParaRPr lang="ru-RU" dirty="0"/>
          </a:p>
        </p:txBody>
      </p:sp>
      <p:pic>
        <p:nvPicPr>
          <p:cNvPr id="5122" name="Picture 2" descr="C:\Users\Admin\Downloads\2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6928"/>
            <a:ext cx="25202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305" y="2636912"/>
            <a:ext cx="3858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дилогии происходит в годы Великой Отечественной войны в небольшом белорусском поселке Лесная Селиба, жители которого ведут героическую борьбу против фашистских захватчиков, помогая партизанам. События раскрываются через восприятие юного Толи Корзуна, который вместе с матерью сначала помогает партизанам в поселке, а затем сам уходит в партизанский отряд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Downloads\Ales_Adamovich__Partiz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928"/>
            <a:ext cx="1720474" cy="22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527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817</TotalTime>
  <Words>508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СШ №32 г. Могилёва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Admin</cp:lastModifiedBy>
  <cp:revision>152</cp:revision>
  <dcterms:created xsi:type="dcterms:W3CDTF">2022-10-12T09:00:33Z</dcterms:created>
  <dcterms:modified xsi:type="dcterms:W3CDTF">2025-04-30T07:22:45Z</dcterms:modified>
</cp:coreProperties>
</file>