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0" r:id="rId2"/>
    <p:sldId id="286" r:id="rId3"/>
    <p:sldId id="296" r:id="rId4"/>
    <p:sldId id="297" r:id="rId5"/>
    <p:sldId id="295" r:id="rId6"/>
    <p:sldId id="29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1DFE56-B218-45F3-8981-F61500FF7BC3}" type="datetimeFigureOut">
              <a:rPr lang="ru-RU" smtClean="0"/>
              <a:pPr/>
              <a:t>23.06.2025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244117-17CB-4A2B-9821-6A670A4DC9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 advTm="6000">
    <p:pul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Фон для презентации по творчеству - 75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700808"/>
            <a:ext cx="8280920" cy="21185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7900"/>
              </a:lnSpc>
            </a:pP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Беларускія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кнігі-</a:t>
            </a:r>
            <a:r>
              <a:rPr lang="ru-RU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юбіляры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M Vinograd Oblique" pitchFamily="66" charset="0"/>
                <a:ea typeface="BatangChe" pitchFamily="49" charset="-127"/>
              </a:rPr>
              <a:t> 2025</a:t>
            </a:r>
            <a:endParaRPr lang="be-BY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M Vinograd Oblique" pitchFamily="66" charset="0"/>
              <a:ea typeface="BatangChe" pitchFamily="49" charset="-127"/>
            </a:endParaRPr>
          </a:p>
        </p:txBody>
      </p:sp>
      <p:pic>
        <p:nvPicPr>
          <p:cNvPr id="1030" name="Picture 6" descr="https://o.remove.bg/downloads/8f19de3c-3e41-4633-8364-1914254ceb0e/40161d069284dadfc43e95240c0ab27e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93096"/>
            <a:ext cx="3672408" cy="225994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Рыгор</a:t>
            </a:r>
            <a:r>
              <a:rPr lang="ru-RU" sz="2000" b="1" dirty="0"/>
              <a:t> </a:t>
            </a:r>
            <a:r>
              <a:rPr lang="ru-RU" sz="2000" b="1" dirty="0" err="1"/>
              <a:t>Іванавіч</a:t>
            </a:r>
            <a:r>
              <a:rPr lang="ru-RU" sz="2000" b="1" dirty="0"/>
              <a:t> </a:t>
            </a:r>
            <a:r>
              <a:rPr lang="ru-RU" sz="2000" b="1" dirty="0" err="1"/>
              <a:t>Барадулін</a:t>
            </a:r>
            <a:r>
              <a:rPr lang="ru-RU" sz="2000" b="1" dirty="0"/>
              <a:t> (</a:t>
            </a:r>
            <a:r>
              <a:rPr lang="ru-RU" sz="2000" b="1" dirty="0" smtClean="0"/>
              <a:t>1935 – 2014)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30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ru-RU" dirty="0" err="1" smtClean="0"/>
              <a:t>кнізе</a:t>
            </a:r>
            <a:r>
              <a:rPr lang="ru-RU" dirty="0" smtClean="0"/>
              <a:t> </a:t>
            </a:r>
            <a:r>
              <a:rPr lang="ru-RU" dirty="0" err="1" smtClean="0"/>
              <a:t>паэзіі</a:t>
            </a:r>
            <a:r>
              <a:rPr lang="ru-RU" dirty="0"/>
              <a:t> «</a:t>
            </a:r>
            <a:r>
              <a:rPr lang="ru-RU" dirty="0" err="1"/>
              <a:t>Евангелле</a:t>
            </a:r>
            <a:r>
              <a:rPr lang="ru-RU" dirty="0"/>
              <a:t> ад мамы» </a:t>
            </a:r>
            <a:r>
              <a:rPr lang="ru-RU" dirty="0" smtClean="0"/>
              <a:t>(1995)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40136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Мова.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Малітва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трохзор’ем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свет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чалавек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прыходзіць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Пал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трохзор'ем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адыходзіць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прытулку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часовага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Святло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Вечнай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кнігі,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Матчына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дабравесце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Матчына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багаславенне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жыццёвы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тлум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развітання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кнізе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паэта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Рыгора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Барадуліна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Евангелле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 Мамы».</a:t>
            </a:r>
          </a:p>
        </p:txBody>
      </p:sp>
      <p:pic>
        <p:nvPicPr>
          <p:cNvPr id="1026" name="Picture 2" descr="C:\Users\Admin\Downloads\Baradulin Ry'gor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27341"/>
            <a:ext cx="2944183" cy="34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Rygor_Baradulin__Evangelle_ad_ma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467"/>
            <a:ext cx="1720693" cy="191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621467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4293096"/>
            <a:ext cx="352024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Уладзімір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Сцяпанавіч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Ліпскі</a:t>
            </a:r>
            <a:r>
              <a:rPr lang="ru-RU" sz="2000" b="1" dirty="0" smtClean="0"/>
              <a:t> (1940)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30 </a:t>
            </a:r>
            <a:r>
              <a:rPr lang="ru-RU" dirty="0" err="1"/>
              <a:t>гадоў</a:t>
            </a:r>
            <a:r>
              <a:rPr lang="ru-RU" dirty="0"/>
              <a:t> </a:t>
            </a:r>
            <a:r>
              <a:rPr lang="be-BY" dirty="0" smtClean="0"/>
              <a:t>дзённікам</a:t>
            </a:r>
            <a:r>
              <a:rPr lang="ru-RU" dirty="0" smtClean="0"/>
              <a:t> «</a:t>
            </a:r>
            <a:r>
              <a:rPr lang="ru-RU" dirty="0" err="1" smtClean="0"/>
              <a:t>Бацькі</a:t>
            </a:r>
            <a:r>
              <a:rPr lang="ru-RU" dirty="0" smtClean="0"/>
              <a:t> і </a:t>
            </a:r>
            <a:r>
              <a:rPr lang="ru-RU" dirty="0" err="1" smtClean="0"/>
              <a:t>дзеці</a:t>
            </a:r>
            <a:r>
              <a:rPr lang="ru-RU" dirty="0" smtClean="0"/>
              <a:t>» (1995)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2420888"/>
            <a:ext cx="401360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Вядомы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прэзідэнт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дзіцячага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прывёў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мноства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трагічных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эпізодаў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цяжкага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перабудовачнага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дзяцей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Яго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дзённік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многаму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навучыць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Засцеражэ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бацькоў-лятуноў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мацярок-зязюлькаў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падкажа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учынак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кіраўніку-выхавацелю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П’яныя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сытыя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бацькі-эгаісты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дзеці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пакутуюць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дзетдамах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прачніцеся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Уладаўцы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забудзьце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просьбы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дзетвары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асабліва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сіроцкай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—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высакародны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матыў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кніжкі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бацькоў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ўзросту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выхавацеляў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настаўнікаў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кіраўнікоў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C:\Users\Admin\Downloads\backi i det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59029"/>
            <a:ext cx="1862784" cy="20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2020-01-04lipsk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95" y="728700"/>
            <a:ext cx="287072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794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94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677851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/>
              <a:t>Алесь </a:t>
            </a:r>
            <a:r>
              <a:rPr lang="ru-RU" sz="2000" b="1" dirty="0" err="1"/>
              <a:t>Адамовіч</a:t>
            </a:r>
            <a:r>
              <a:rPr lang="ru-RU" sz="2000" b="1" dirty="0"/>
              <a:t>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/>
              <a:t>Аляксандр</a:t>
            </a:r>
            <a:r>
              <a:rPr lang="ru-RU" sz="2000" b="1" dirty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/>
              <a:t>Адамовіч</a:t>
            </a:r>
            <a:r>
              <a:rPr lang="ru-RU" sz="2000" b="1" dirty="0"/>
              <a:t> (1927 – 1994)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47732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65 </a:t>
            </a:r>
            <a:r>
              <a:rPr lang="ru-RU" dirty="0" err="1" smtClean="0"/>
              <a:t>гадоў</a:t>
            </a:r>
            <a:r>
              <a:rPr lang="ru-RU" dirty="0"/>
              <a:t> </a:t>
            </a:r>
            <a:r>
              <a:rPr lang="ru-RU" dirty="0" err="1" smtClean="0"/>
              <a:t>раману</a:t>
            </a:r>
            <a:r>
              <a:rPr lang="ru-RU" dirty="0" smtClean="0"/>
              <a:t> «Вайна пад </a:t>
            </a:r>
            <a:r>
              <a:rPr lang="ru-RU" dirty="0" err="1" smtClean="0"/>
              <a:t>стрэхамі</a:t>
            </a:r>
            <a:r>
              <a:rPr lang="ru-RU" dirty="0" smtClean="0"/>
              <a:t>» </a:t>
            </a:r>
            <a:r>
              <a:rPr lang="ru-RU" dirty="0"/>
              <a:t>(</a:t>
            </a:r>
            <a:r>
              <a:rPr lang="ru-RU" dirty="0" smtClean="0"/>
              <a:t>1960</a:t>
            </a:r>
            <a:r>
              <a:rPr lang="ru-RU" dirty="0"/>
              <a:t>) </a:t>
            </a:r>
          </a:p>
        </p:txBody>
      </p:sp>
      <p:pic>
        <p:nvPicPr>
          <p:cNvPr id="5122" name="Picture 2" descr="C:\Users\Admin\Downloads\2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96928"/>
            <a:ext cx="252028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51305" y="2636912"/>
            <a:ext cx="385840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"Война под крышами" впервые опубликован в 1960 г. в журнале "Дружба народов", в основе его автобиографические события. Книга вышла в Минске в 1960 году, последнее издание было в 1995 году. Литературный образ Анны Михайловны Корзун, одной из главных героинь дилогии "Война под крышами" и "Сыновья уходят в бой", Алесь Адамович создавал, опираясь на жизненный опыт своей матери. Позже он отметил: "Если мне что и удалось в романе "Война под крышами", то это потому, что прежде эту книгу мать написала собственной жизнью". По сюжету дилогии в конце 1960-х гг. были сняты одноименные художественные фильмы (кинорежиссер Виктор Туров).</a:t>
            </a:r>
          </a:p>
        </p:txBody>
      </p:sp>
      <p:pic>
        <p:nvPicPr>
          <p:cNvPr id="4099" name="Picture 3" descr="C:\Users\Admin\Downloads\10557633_0_Voyna_pod_krishami_Ales_Adamovi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52" y="332656"/>
            <a:ext cx="1770354" cy="218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527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оздать комикс мем &quot;литература, книги, открытая книга&quot; - Комиксы -  Meme-arsenal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3074" name="AutoShape 2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o.remove.bg/downloads/588b498f-01c8-47aa-ac46-e4a0ba12030f/BC4_1490775019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03664" y="4005064"/>
            <a:ext cx="3520247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Якуб</a:t>
            </a:r>
            <a:r>
              <a:rPr lang="ru-RU" sz="2000" b="1" dirty="0" smtClean="0"/>
              <a:t> Колас, </a:t>
            </a:r>
            <a:r>
              <a:rPr lang="ru-RU" sz="2000" b="1" dirty="0" err="1"/>
              <a:t>сапр</a:t>
            </a:r>
            <a:r>
              <a:rPr lang="ru-RU" sz="2000" b="1" dirty="0"/>
              <a:t>. </a:t>
            </a:r>
            <a:r>
              <a:rPr lang="ru-RU" sz="2000" b="1" dirty="0" err="1" smtClean="0"/>
              <a:t>Канстанцін</a:t>
            </a:r>
            <a:r>
              <a:rPr lang="ru-RU" sz="2000" b="1" dirty="0" smtClean="0"/>
              <a:t> </a:t>
            </a:r>
            <a:r>
              <a:rPr lang="ru-RU" sz="2000" b="1" dirty="0" err="1"/>
              <a:t>Міхайлавіч</a:t>
            </a:r>
            <a:r>
              <a:rPr lang="ru-RU" sz="2000" b="1" dirty="0"/>
              <a:t> </a:t>
            </a:r>
            <a:r>
              <a:rPr lang="ru-RU" sz="2000" b="1" dirty="0" err="1" smtClean="0"/>
              <a:t>Міцкевіч</a:t>
            </a:r>
            <a:r>
              <a:rPr lang="ru-RU" sz="2000" b="1" dirty="0" smtClean="0"/>
              <a:t> </a:t>
            </a:r>
            <a:r>
              <a:rPr lang="ru-RU" sz="2000" b="1" dirty="0"/>
              <a:t>(</a:t>
            </a:r>
            <a:r>
              <a:rPr lang="ru-RU" sz="2000" b="1" dirty="0" smtClean="0"/>
              <a:t>1882 </a:t>
            </a:r>
            <a:r>
              <a:rPr lang="ru-RU" sz="2000" b="1" dirty="0"/>
              <a:t>– </a:t>
            </a:r>
            <a:r>
              <a:rPr lang="ru-RU" sz="2000" b="1" dirty="0" smtClean="0"/>
              <a:t>1956)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94825" y="496666"/>
            <a:ext cx="1683060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70 </a:t>
            </a:r>
            <a:r>
              <a:rPr lang="ru-RU" dirty="0" err="1" smtClean="0"/>
              <a:t>гадоў</a:t>
            </a:r>
            <a:r>
              <a:rPr lang="ru-RU" dirty="0"/>
              <a:t> </a:t>
            </a:r>
            <a:r>
              <a:rPr lang="ru-RU" dirty="0" err="1" smtClean="0"/>
              <a:t>трылогіі</a:t>
            </a:r>
            <a:r>
              <a:rPr lang="ru-RU" dirty="0" smtClean="0"/>
              <a:t> «На </a:t>
            </a:r>
            <a:r>
              <a:rPr lang="ru-RU" dirty="0" err="1" smtClean="0"/>
              <a:t>ростанях</a:t>
            </a:r>
            <a:r>
              <a:rPr lang="ru-RU" dirty="0" smtClean="0"/>
              <a:t>» </a:t>
            </a:r>
            <a:r>
              <a:rPr lang="ru-RU" dirty="0"/>
              <a:t>(</a:t>
            </a:r>
            <a:r>
              <a:rPr lang="ru-RU" dirty="0" smtClean="0"/>
              <a:t>1955)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51305" y="2636912"/>
            <a:ext cx="38584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Эпическая трилогия классика белорусской литературы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Якуба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Коласа, один из первых белорусских романов, который имел большое значение для развития этого жанра в белорусской литературе. Состоит из трех частей: «В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полесской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глуши», «В глубине Полесья» и «На перепутье». В этих работах изображается широкая картина жизни деревенской интеллигенции и трудового крестьянства начала XX века.</a:t>
            </a:r>
          </a:p>
        </p:txBody>
      </p:sp>
      <p:pic>
        <p:nvPicPr>
          <p:cNvPr id="1026" name="Picture 2" descr="C:\Users\Admin\Downloads\Kanstantyn_Mickievič_(Jakub_Kołas)._Канстантын_Міцкевіч_(Якуб_Колас)_(192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21" y="358612"/>
            <a:ext cx="3024336" cy="323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Downloads\SKMBT_C22424120517460_0001-scal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8612"/>
            <a:ext cx="1865133" cy="23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115289"/>
      </p:ext>
    </p:extLst>
  </p:cSld>
  <p:clrMapOvr>
    <a:masterClrMapping/>
  </p:clrMapOvr>
  <p:transition spd="med" advTm="6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857</TotalTime>
  <Words>400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СШ №32 г. Могилёва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3223</dc:creator>
  <cp:lastModifiedBy>Admin</cp:lastModifiedBy>
  <cp:revision>158</cp:revision>
  <dcterms:created xsi:type="dcterms:W3CDTF">2022-10-12T09:00:33Z</dcterms:created>
  <dcterms:modified xsi:type="dcterms:W3CDTF">2025-06-23T12:11:05Z</dcterms:modified>
</cp:coreProperties>
</file>