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86" r:id="rId3"/>
    <p:sldId id="296" r:id="rId4"/>
    <p:sldId id="295" r:id="rId5"/>
    <p:sldId id="303" r:id="rId6"/>
    <p:sldId id="298" r:id="rId7"/>
    <p:sldId id="299" r:id="rId8"/>
    <p:sldId id="304" r:id="rId9"/>
    <p:sldId id="305" r:id="rId10"/>
    <p:sldId id="300" r:id="rId11"/>
    <p:sldId id="306" r:id="rId12"/>
    <p:sldId id="307" r:id="rId13"/>
    <p:sldId id="309" r:id="rId14"/>
    <p:sldId id="30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6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Tm="6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med" advTm="6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DFE56-B218-45F3-8981-F61500FF7BC3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Tm="6000">
    <p:pull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для презентации по творчеству - 75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700808"/>
            <a:ext cx="8280920" cy="21185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7900"/>
              </a:lnSpc>
            </a:pP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Беларускія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 кнігі-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юбіляры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 2025</a:t>
            </a:r>
            <a:endParaRPr lang="be-BY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M Vinograd Oblique" pitchFamily="66" charset="0"/>
              <a:ea typeface="BatangChe" pitchFamily="49" charset="-127"/>
            </a:endParaRPr>
          </a:p>
        </p:txBody>
      </p:sp>
      <p:pic>
        <p:nvPicPr>
          <p:cNvPr id="1030" name="Picture 6" descr="https://o.remove.bg/downloads/8f19de3c-3e41-4633-8364-1914254ceb0e/40161d069284dadfc43e95240c0ab27e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93096"/>
            <a:ext cx="3672408" cy="225994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63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3664" y="4005064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Янка Брыль, </a:t>
            </a:r>
            <a:r>
              <a:rPr lang="ru-RU" sz="2000" b="1" dirty="0" err="1"/>
              <a:t>поўнае</a:t>
            </a:r>
            <a:r>
              <a:rPr lang="ru-RU" sz="2000" b="1" dirty="0"/>
              <a:t> </a:t>
            </a:r>
            <a:r>
              <a:rPr lang="ru-RU" sz="2000" b="1" dirty="0" err="1"/>
              <a:t>імя</a:t>
            </a:r>
            <a:r>
              <a:rPr lang="ru-RU" sz="2000" b="1" dirty="0"/>
              <a:t> </a:t>
            </a:r>
            <a:r>
              <a:rPr lang="ru-RU" sz="2000" b="1" dirty="0" err="1"/>
              <a:t>Іва́н</a:t>
            </a:r>
            <a:r>
              <a:rPr lang="ru-RU" sz="2000" b="1" dirty="0"/>
              <a:t> </a:t>
            </a:r>
            <a:r>
              <a:rPr lang="ru-RU" sz="2000" b="1" dirty="0" err="1"/>
              <a:t>Антонавіч</a:t>
            </a:r>
            <a:r>
              <a:rPr lang="ru-RU" sz="2000" b="1" dirty="0"/>
              <a:t> Брыль (1917 – 2006)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57775" y="620688"/>
            <a:ext cx="1633452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70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аповесці</a:t>
            </a:r>
            <a:r>
              <a:rPr lang="ru-RU" dirty="0"/>
              <a:t> </a:t>
            </a:r>
            <a:r>
              <a:rPr lang="ru-RU" dirty="0" err="1"/>
              <a:t>Янкі</a:t>
            </a:r>
            <a:r>
              <a:rPr lang="ru-RU" dirty="0"/>
              <a:t> Брыля «На </a:t>
            </a:r>
            <a:r>
              <a:rPr lang="ru-RU" dirty="0" err="1"/>
              <a:t>Быстранцы</a:t>
            </a:r>
            <a:r>
              <a:rPr lang="ru-RU" dirty="0"/>
              <a:t>»</a:t>
            </a:r>
          </a:p>
          <a:p>
            <a:pPr algn="ctr"/>
            <a:r>
              <a:rPr lang="ru-RU" dirty="0"/>
              <a:t>(1955)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38466" y="3006817"/>
            <a:ext cx="36446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трымаеце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руках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унікальную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кнігу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дазволіць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па-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новаму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паглядзець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асобу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крокам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старонка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старонкай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вы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пройдзеце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сцяжынкамі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Якуба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Коласа.</a:t>
            </a:r>
          </a:p>
        </p:txBody>
      </p:sp>
      <p:pic>
        <p:nvPicPr>
          <p:cNvPr id="5" name="Рисунок 4" descr="Изображение выглядит как человек, Человеческое лицо, портрет, сороч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92689A5-4138-3648-677A-8D5D446C5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7" y="455192"/>
            <a:ext cx="2880320" cy="324036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книга, Книжная обложка, перепл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10AE408-CC11-2A75-431F-58FA3A85B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66" y="260648"/>
            <a:ext cx="190500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01511"/>
      </p:ext>
    </p:extLst>
  </p:cSld>
  <p:clrMapOvr>
    <a:masterClrMapping/>
  </p:clrMapOvr>
  <p:transition spd="med" advTm="6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C52A2-0D69-C03E-4713-E17C54FA5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6BADB0F-E2FE-C808-0EAF-2147469D8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20431"/>
      </p:ext>
    </p:extLst>
  </p:cSld>
  <p:clrMapOvr>
    <a:masterClrMapping/>
  </p:clrMapOvr>
  <p:transition spd="med" advTm="6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A560D-1B85-D4C6-4D0D-FCD117EFA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75A97-D254-051C-C551-D46CE558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5395177-E659-F3D3-A76C-932561459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8140"/>
      </p:ext>
    </p:extLst>
  </p:cSld>
  <p:clrMapOvr>
    <a:masterClrMapping/>
  </p:clrMapOvr>
  <p:transition spd="med" advTm="600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65635-91E8-D89D-9561-F00FA5560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DB9B1-C416-19E5-348C-336F691F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15DF599-F18D-7300-1375-F67E4FA53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7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035D68-6FAD-5041-8616-71F7E837F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2" y="44624"/>
            <a:ext cx="8979248" cy="68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21662"/>
      </p:ext>
    </p:extLst>
  </p:cSld>
  <p:clrMapOvr>
    <a:masterClrMapping/>
  </p:clrMapOvr>
  <p:transition spd="med" advTm="600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90AD3-C556-D9C9-28A5-0D7209871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64B1E-FEBC-97DC-A27B-CE75DA25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FD1B00-E7D0-237B-D138-F22CDA406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02" y="1714351"/>
            <a:ext cx="4572396" cy="3429297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CC751CDB-6E2D-D04E-70F7-34D15FF03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07304824"/>
      </p:ext>
    </p:extLst>
  </p:cSld>
  <p:clrMapOvr>
    <a:masterClrMapping/>
  </p:clrMapOvr>
  <p:transition spd="med" advTm="6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0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293096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Кандрат Крапіва, </a:t>
            </a:r>
            <a:r>
              <a:rPr lang="ru-RU" sz="2000" b="1" dirty="0" err="1"/>
              <a:t>сапраўднае</a:t>
            </a:r>
            <a:r>
              <a:rPr lang="ru-RU" sz="2000" b="1" dirty="0"/>
              <a:t> </a:t>
            </a:r>
            <a:r>
              <a:rPr lang="ru-RU" sz="2000" b="1" dirty="0" err="1"/>
              <a:t>імя</a:t>
            </a:r>
            <a:r>
              <a:rPr lang="ru-RU" sz="2000" b="1" dirty="0"/>
              <a:t> Кандрат </a:t>
            </a:r>
            <a:r>
              <a:rPr lang="ru-RU" sz="2000" b="1" dirty="0" err="1"/>
              <a:t>Кандратавіч</a:t>
            </a:r>
            <a:r>
              <a:rPr lang="ru-RU" sz="2000" b="1" dirty="0"/>
              <a:t> </a:t>
            </a:r>
            <a:r>
              <a:rPr lang="ru-RU" sz="2000" b="1" dirty="0" err="1"/>
              <a:t>Атраховіч</a:t>
            </a:r>
            <a:r>
              <a:rPr lang="ru-RU" sz="2000" b="1" dirty="0"/>
              <a:t> (1896 – 1991)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358785"/>
            <a:ext cx="2115108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100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зборнікам</a:t>
            </a:r>
            <a:r>
              <a:rPr lang="ru-RU" dirty="0"/>
              <a:t> </a:t>
            </a:r>
            <a:r>
              <a:rPr lang="ru-RU" dirty="0" err="1"/>
              <a:t>гумару</a:t>
            </a:r>
            <a:r>
              <a:rPr lang="ru-RU" dirty="0"/>
              <a:t> і </a:t>
            </a:r>
            <a:r>
              <a:rPr lang="ru-RU" dirty="0" err="1"/>
              <a:t>сатыры</a:t>
            </a:r>
            <a:r>
              <a:rPr lang="ru-RU" dirty="0"/>
              <a:t> «</a:t>
            </a:r>
            <a:r>
              <a:rPr lang="ru-RU" dirty="0" err="1"/>
              <a:t>Асцё</a:t>
            </a:r>
            <a:r>
              <a:rPr lang="ru-RU" dirty="0"/>
              <a:t>» і «Крапіва» </a:t>
            </a:r>
            <a:r>
              <a:rPr lang="ru-RU" dirty="0" err="1"/>
              <a:t>Кандрата</a:t>
            </a:r>
            <a:r>
              <a:rPr lang="ru-RU" dirty="0"/>
              <a:t> </a:t>
            </a:r>
            <a:r>
              <a:rPr lang="ru-RU" dirty="0" err="1"/>
              <a:t>Крапівы</a:t>
            </a:r>
            <a:r>
              <a:rPr lang="ru-RU" dirty="0"/>
              <a:t> (1925);</a:t>
            </a:r>
          </a:p>
        </p:txBody>
      </p:sp>
      <p:pic>
        <p:nvPicPr>
          <p:cNvPr id="5" name="Рисунок 4" descr="Изображение выглядит как Человеческое лицо, человек, портрет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C7E2E49-44DC-6276-6DFE-933B53F52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74" y="489444"/>
            <a:ext cx="3143250" cy="3343449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еловеческое лицо, человек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8E4D3B2-559B-807F-C350-21F078C914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89443"/>
            <a:ext cx="1215515" cy="17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21467"/>
      </p:ext>
    </p:extLst>
  </p:cSld>
  <p:clrMapOvr>
    <a:masterClrMapping/>
  </p:clrMapOvr>
  <p:transition spd="med" advTm="6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7640" y="4239596"/>
            <a:ext cx="3600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e-BY" sz="2000" b="1" dirty="0"/>
              <a:t>Максім Танк, сапраўднае імя Яўген Іванавіч Скурко (1912 – 1995)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94825" y="496666"/>
            <a:ext cx="1683060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70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кнігам</a:t>
            </a:r>
            <a:r>
              <a:rPr lang="ru-RU" dirty="0"/>
              <a:t> казак </a:t>
            </a:r>
            <a:r>
              <a:rPr lang="ru-RU" dirty="0" err="1"/>
              <a:t>Максіма</a:t>
            </a:r>
            <a:r>
              <a:rPr lang="ru-RU" dirty="0"/>
              <a:t> Танка «</a:t>
            </a:r>
            <a:r>
              <a:rPr lang="ru-RU" dirty="0" err="1"/>
              <a:t>Ехаў</a:t>
            </a:r>
            <a:r>
              <a:rPr lang="ru-RU" dirty="0"/>
              <a:t> </a:t>
            </a:r>
            <a:r>
              <a:rPr lang="ru-RU" dirty="0" err="1"/>
              <a:t>казачнік</a:t>
            </a:r>
            <a:r>
              <a:rPr lang="ru-RU" dirty="0"/>
              <a:t> Бай», «Конь і </a:t>
            </a:r>
            <a:r>
              <a:rPr lang="ru-RU" dirty="0" err="1"/>
              <a:t>леў</a:t>
            </a:r>
            <a:r>
              <a:rPr lang="ru-RU" dirty="0"/>
              <a:t>» (1955)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70572" y="2729613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кнігу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паэта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БССР,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лаўрэата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Ленінскай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прэміі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Героя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Сацыялістычнай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Максіма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Танка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ўвайшлі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вершы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"Журавель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Чапля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Ірынка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"Бусел", "Жук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слімак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"Конь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"Як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вясна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прыйшла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C:\Users\Admin\Downloads\М._Лынькоў._Андрэй_Лятун._1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99" y="160338"/>
            <a:ext cx="1787917" cy="22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Человеческое лицо, портрет, человек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EB6EF96-D1BA-ABFC-7A0D-9237A3707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25" y="521072"/>
            <a:ext cx="3143250" cy="3459839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мультфильм, книга, Предмет коллекционирова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11EB9F3-1652-AD23-3887-E37593F20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6" y="406643"/>
            <a:ext cx="1905000" cy="22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7949"/>
      </p:ext>
    </p:extLst>
  </p:cSld>
  <p:clrMapOvr>
    <a:masterClrMapping/>
  </p:clrMapOvr>
  <p:transition spd="med" advTm="6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3664" y="4005064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Васіль </a:t>
            </a:r>
            <a:r>
              <a:rPr lang="ru-RU" sz="2000" b="1" dirty="0" err="1"/>
              <a:t>Вітка</a:t>
            </a:r>
            <a:r>
              <a:rPr lang="ru-RU" sz="2000" b="1" dirty="0"/>
              <a:t>, </a:t>
            </a:r>
            <a:r>
              <a:rPr lang="ru-RU" sz="2000" b="1" dirty="0" err="1"/>
              <a:t>сапр</a:t>
            </a:r>
            <a:r>
              <a:rPr lang="ru-RU" sz="2000" b="1" dirty="0"/>
              <a:t>. </a:t>
            </a:r>
            <a:r>
              <a:rPr lang="ru-RU" sz="2000" b="1" dirty="0" err="1"/>
              <a:t>Цімох</a:t>
            </a:r>
            <a:r>
              <a:rPr lang="ru-RU" sz="2000" b="1" dirty="0"/>
              <a:t> </a:t>
            </a:r>
            <a:r>
              <a:rPr lang="ru-RU" sz="2000" b="1" dirty="0" err="1"/>
              <a:t>Васілевіч</a:t>
            </a:r>
            <a:r>
              <a:rPr lang="ru-RU" sz="2000" b="1" dirty="0"/>
              <a:t> Крысько (1911</a:t>
            </a:r>
            <a:r>
              <a:rPr lang="en-US" sz="2000" b="1" dirty="0"/>
              <a:t> –</a:t>
            </a:r>
            <a:r>
              <a:rPr lang="ru-RU" sz="2000" b="1" dirty="0"/>
              <a:t> 1996)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98900"/>
            <a:ext cx="1683060" cy="2031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60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вершаванай</a:t>
            </a:r>
            <a:r>
              <a:rPr lang="ru-RU" dirty="0"/>
              <a:t> </a:t>
            </a:r>
            <a:r>
              <a:rPr lang="ru-RU" dirty="0" err="1"/>
              <a:t>казцы</a:t>
            </a:r>
            <a:r>
              <a:rPr lang="ru-RU" dirty="0"/>
              <a:t> </a:t>
            </a:r>
            <a:r>
              <a:rPr lang="ru-RU" dirty="0" err="1"/>
              <a:t>Васіля</a:t>
            </a:r>
            <a:r>
              <a:rPr lang="ru-RU" dirty="0"/>
              <a:t> </a:t>
            </a:r>
            <a:r>
              <a:rPr lang="ru-RU" dirty="0" err="1"/>
              <a:t>Віткі</a:t>
            </a:r>
            <a:r>
              <a:rPr lang="ru-RU" dirty="0"/>
              <a:t> «Азбука </a:t>
            </a:r>
            <a:r>
              <a:rPr lang="ru-RU" dirty="0" err="1"/>
              <a:t>Васі</a:t>
            </a:r>
            <a:r>
              <a:rPr lang="ru-RU" dirty="0"/>
              <a:t> </a:t>
            </a:r>
            <a:r>
              <a:rPr lang="ru-RU" dirty="0" err="1"/>
              <a:t>Вясёлкіна</a:t>
            </a:r>
            <a:r>
              <a:rPr lang="ru-RU" dirty="0"/>
              <a:t>» (1965)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1305" y="2636912"/>
            <a:ext cx="38584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Жывая мова,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трапныя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выразы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займальныя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вобразы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навучання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асаблівасці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творчасці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дзіцячай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Васіля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возьмецеся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чытаць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«Азбуку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Вясёлкіна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вершаваныя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вывучыце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прыдбаеце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цудоўны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настрой і добрых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сяброў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Не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адно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пакаленне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захапленнем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чытае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вучыць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разам 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адкрывае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сакрэты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роднай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зямлі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Пераймайце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эстафету,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шаноўныя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чытачы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Рисунок 5" descr="Изображение выглядит как Человеческое лицо, черно-белый, портрет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DA16BE6-DF1B-4C6E-CCA3-6D050A534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8900"/>
            <a:ext cx="3143250" cy="3362148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Детское искусство, лошадь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18C6248-7EE1-46B0-8A8D-3E6DFAD52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62" y="336799"/>
            <a:ext cx="1683060" cy="22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5279"/>
      </p:ext>
    </p:extLst>
  </p:cSld>
  <p:clrMapOvr>
    <a:masterClrMapping/>
  </p:clrMapOvr>
  <p:transition spd="med" advTm="6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922E7-D4E5-CED1-477A-416CCAD2A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>
            <a:extLst>
              <a:ext uri="{FF2B5EF4-FFF2-40B4-BE49-F238E27FC236}">
                <a16:creationId xmlns:a16="http://schemas.microsoft.com/office/drawing/2014/main" id="{1ED16889-DEFD-6F24-0811-66D9FB6DC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>
            <a:extLst>
              <a:ext uri="{FF2B5EF4-FFF2-40B4-BE49-F238E27FC236}">
                <a16:creationId xmlns:a16="http://schemas.microsoft.com/office/drawing/2014/main" id="{CE623BF3-B288-5CB2-ECF8-635A77531F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>
            <a:extLst>
              <a:ext uri="{FF2B5EF4-FFF2-40B4-BE49-F238E27FC236}">
                <a16:creationId xmlns:a16="http://schemas.microsoft.com/office/drawing/2014/main" id="{DD825007-8A83-DB3C-EAA4-8905D476B6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>
            <a:extLst>
              <a:ext uri="{FF2B5EF4-FFF2-40B4-BE49-F238E27FC236}">
                <a16:creationId xmlns:a16="http://schemas.microsoft.com/office/drawing/2014/main" id="{6B7026A6-3ECC-845A-FB32-D5DBE4E018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55B4025-2112-3537-E371-66F8A41118AA}"/>
              </a:ext>
            </a:extLst>
          </p:cNvPr>
          <p:cNvSpPr/>
          <p:nvPr/>
        </p:nvSpPr>
        <p:spPr>
          <a:xfrm>
            <a:off x="903664" y="4005064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Васіль </a:t>
            </a:r>
            <a:r>
              <a:rPr lang="ru-RU" sz="2000" b="1" dirty="0" err="1"/>
              <a:t>Вітка</a:t>
            </a:r>
            <a:r>
              <a:rPr lang="ru-RU" sz="2000" b="1" dirty="0"/>
              <a:t>, </a:t>
            </a:r>
            <a:r>
              <a:rPr lang="ru-RU" sz="2000" b="1" dirty="0" err="1"/>
              <a:t>сапр</a:t>
            </a:r>
            <a:r>
              <a:rPr lang="ru-RU" sz="2000" b="1" dirty="0"/>
              <a:t>. </a:t>
            </a:r>
            <a:r>
              <a:rPr lang="ru-RU" sz="2000" b="1" dirty="0" err="1"/>
              <a:t>Цімох</a:t>
            </a:r>
            <a:r>
              <a:rPr lang="ru-RU" sz="2000" b="1" dirty="0"/>
              <a:t> </a:t>
            </a:r>
            <a:r>
              <a:rPr lang="ru-RU" sz="2000" b="1" dirty="0" err="1"/>
              <a:t>Васілевіч</a:t>
            </a:r>
            <a:r>
              <a:rPr lang="ru-RU" sz="2000" b="1" dirty="0"/>
              <a:t> Крысько (1911</a:t>
            </a:r>
            <a:r>
              <a:rPr lang="en-US" sz="2000" b="1" dirty="0"/>
              <a:t> –</a:t>
            </a:r>
            <a:r>
              <a:rPr lang="ru-RU" sz="2000" b="1" dirty="0"/>
              <a:t> 1996)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915915B-3116-D8F5-779E-AAABA25D461A}"/>
              </a:ext>
            </a:extLst>
          </p:cNvPr>
          <p:cNvSpPr/>
          <p:nvPr/>
        </p:nvSpPr>
        <p:spPr>
          <a:xfrm>
            <a:off x="6012160" y="583761"/>
            <a:ext cx="1683060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65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казцы</a:t>
            </a:r>
            <a:r>
              <a:rPr lang="ru-RU" dirty="0"/>
              <a:t>  </a:t>
            </a:r>
            <a:r>
              <a:rPr lang="ru-RU" dirty="0" err="1"/>
              <a:t>Васіля</a:t>
            </a:r>
            <a:r>
              <a:rPr lang="ru-RU" dirty="0"/>
              <a:t> </a:t>
            </a:r>
            <a:r>
              <a:rPr lang="ru-RU" dirty="0" err="1"/>
              <a:t>Віткі</a:t>
            </a:r>
            <a:r>
              <a:rPr lang="ru-RU" dirty="0"/>
              <a:t> «Казка </a:t>
            </a:r>
            <a:r>
              <a:rPr lang="ru-RU" dirty="0" err="1"/>
              <a:t>пра</a:t>
            </a:r>
            <a:r>
              <a:rPr lang="ru-RU" dirty="0"/>
              <a:t> </a:t>
            </a:r>
            <a:r>
              <a:rPr lang="ru-RU" dirty="0" err="1"/>
              <a:t>цара</a:t>
            </a:r>
            <a:r>
              <a:rPr lang="ru-RU" dirty="0"/>
              <a:t> Зубра» (1960)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FE4480-99F5-4A1B-9A33-E88A61BF412D}"/>
              </a:ext>
            </a:extLst>
          </p:cNvPr>
          <p:cNvSpPr/>
          <p:nvPr/>
        </p:nvSpPr>
        <p:spPr>
          <a:xfrm>
            <a:off x="4651305" y="2636912"/>
            <a:ext cx="385840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“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Казцы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Зубра”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разгортваецца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сапраўднае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драматургічнае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дзеянне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надзелены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жыццёвымі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чалавечымі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рысамі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Сюжэт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развіваецца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лесе,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ўладарыць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Зубр.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вырашыў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ўжо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яму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ісці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пенсію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сваю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карону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музей. Але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галоўны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хлопчык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Вясёлкін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неразлучны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сваім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сябрам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артыстам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Заем. Гэта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Вася,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перамог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грознага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пушчы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прымусіў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падпісаць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пакт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дружбы. Гэта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прымірэнне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устаноўлівае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парушаныя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гарманічныя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адносіны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дзіцяці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прыроды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Дзецям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казцы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адкрываюцца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прасторы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Белавежскай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пушчы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столькі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прыгажосці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шмат розных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лясных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жыхароў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 descr="Изображение выглядит как Человеческое лицо, черно-белый, портрет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7EBEF12-892C-083B-5D2D-896D47790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8900"/>
            <a:ext cx="3143250" cy="336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42552"/>
      </p:ext>
    </p:extLst>
  </p:cSld>
  <p:clrMapOvr>
    <a:masterClrMapping/>
  </p:clrMapOvr>
  <p:transition spd="med" advTm="6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3664" y="4005064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Якуб</a:t>
            </a:r>
            <a:r>
              <a:rPr lang="ru-RU" sz="2000" b="1" dirty="0"/>
              <a:t> Колас, </a:t>
            </a:r>
            <a:r>
              <a:rPr lang="ru-RU" sz="2000" b="1" dirty="0" err="1"/>
              <a:t>сапр</a:t>
            </a:r>
            <a:r>
              <a:rPr lang="ru-RU" sz="2000" b="1" dirty="0"/>
              <a:t>. </a:t>
            </a:r>
            <a:r>
              <a:rPr lang="ru-RU" sz="2000" b="1" dirty="0" err="1"/>
              <a:t>Канстанцін</a:t>
            </a:r>
            <a:r>
              <a:rPr lang="ru-RU" sz="2000" b="1" dirty="0"/>
              <a:t> </a:t>
            </a:r>
            <a:r>
              <a:rPr lang="ru-RU" sz="2000" b="1" dirty="0" err="1"/>
              <a:t>Міхайлавіч</a:t>
            </a:r>
            <a:r>
              <a:rPr lang="ru-RU" sz="2000" b="1" dirty="0"/>
              <a:t> </a:t>
            </a:r>
            <a:r>
              <a:rPr lang="ru-RU" sz="2000" b="1" dirty="0" err="1"/>
              <a:t>Міцкевіч</a:t>
            </a:r>
            <a:r>
              <a:rPr lang="ru-RU" sz="2000" b="1" dirty="0"/>
              <a:t> (1882 – 1956)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55020" y="889614"/>
            <a:ext cx="1993492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7</a:t>
            </a:r>
            <a:r>
              <a:rPr lang="ru-RU" dirty="0"/>
              <a:t>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трылогіі</a:t>
            </a:r>
            <a:r>
              <a:rPr lang="ru-RU" dirty="0"/>
              <a:t> «На </a:t>
            </a:r>
            <a:r>
              <a:rPr lang="ru-RU" dirty="0" err="1"/>
              <a:t>ростанях</a:t>
            </a:r>
            <a:r>
              <a:rPr lang="ru-RU" dirty="0"/>
              <a:t>» (1955)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1305" y="2636912"/>
            <a:ext cx="38584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ростанях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эпічная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трылогія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Якуба Коласа,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адзін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першых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раманаў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вялікае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значэнне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развіцця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жанру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рамана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Складаецца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частак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палескай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глушы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глыбі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Палесся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«На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ростанях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шырокая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карціна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жыцця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вясковай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інтэлігенцыі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працоўнага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сялянства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пачатку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стагоддзя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:\Users\Admin\Downloads\Kanstantyn_Mickievič_(Jakub_Kołas)._Канстантын_Міцкевіч_(Якуб_Колас)_(19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21" y="358612"/>
            <a:ext cx="3024336" cy="32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текст, Книжная обложка, роман, книг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9C33479-8DD3-C5F2-A20A-586A17379C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72" y="275321"/>
            <a:ext cx="1473921" cy="21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15289"/>
      </p:ext>
    </p:extLst>
  </p:cSld>
  <p:clrMapOvr>
    <a:masterClrMapping/>
  </p:clrMapOvr>
  <p:transition spd="med" advTm="6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3664" y="4005064"/>
            <a:ext cx="352024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Пімен</a:t>
            </a:r>
            <a:r>
              <a:rPr lang="ru-RU" sz="2000" b="1" dirty="0"/>
              <a:t> </a:t>
            </a:r>
            <a:r>
              <a:rPr lang="ru-RU" sz="2000" b="1" dirty="0" err="1"/>
              <a:t>Емяльянавіч</a:t>
            </a:r>
            <a:r>
              <a:rPr lang="ru-RU" sz="2000" b="1" dirty="0"/>
              <a:t> </a:t>
            </a:r>
            <a:r>
              <a:rPr lang="ru-RU" sz="2000" b="1" dirty="0" err="1"/>
              <a:t>Панчанка</a:t>
            </a:r>
            <a:r>
              <a:rPr lang="ru-RU" sz="2000" b="1" dirty="0"/>
              <a:t>(1917 – 1995)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86271" y="637551"/>
            <a:ext cx="1633452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65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зборніку</a:t>
            </a:r>
            <a:r>
              <a:rPr lang="ru-RU" dirty="0"/>
              <a:t> </a:t>
            </a:r>
            <a:r>
              <a:rPr lang="ru-RU" dirty="0" err="1"/>
              <a:t>паэзіі</a:t>
            </a:r>
            <a:r>
              <a:rPr lang="ru-RU" dirty="0"/>
              <a:t> Нью-</a:t>
            </a:r>
            <a:r>
              <a:rPr lang="ru-RU" dirty="0" err="1"/>
              <a:t>Йоркскія</a:t>
            </a:r>
            <a:r>
              <a:rPr lang="ru-RU" dirty="0"/>
              <a:t> </a:t>
            </a:r>
            <a:r>
              <a:rPr lang="ru-RU" dirty="0" err="1"/>
              <a:t>малюнкі</a:t>
            </a:r>
            <a:r>
              <a:rPr lang="ru-RU" dirty="0"/>
              <a:t> (1960) </a:t>
            </a:r>
          </a:p>
        </p:txBody>
      </p:sp>
      <p:pic>
        <p:nvPicPr>
          <p:cNvPr id="5" name="Рисунок 4" descr="Изображение выглядит как Человеческое лицо, человек, одежда, Лоб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820698-30DA-168E-B0A2-FFD1769A0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43" y="455524"/>
            <a:ext cx="3197888" cy="328498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Шрифт, плакат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6FF80C1-C1E9-4888-80E2-8B5D46DE2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71" y="282785"/>
            <a:ext cx="1905000" cy="21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46321"/>
      </p:ext>
    </p:extLst>
  </p:cSld>
  <p:clrMapOvr>
    <a:masterClrMapping/>
  </p:clrMapOvr>
  <p:transition spd="med" advTm="6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B5C8C-3255-44E9-C71C-0DFDA8F5F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>
            <a:extLst>
              <a:ext uri="{FF2B5EF4-FFF2-40B4-BE49-F238E27FC236}">
                <a16:creationId xmlns:a16="http://schemas.microsoft.com/office/drawing/2014/main" id="{32B8B591-0C73-F373-2986-29AF77C71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>
            <a:extLst>
              <a:ext uri="{FF2B5EF4-FFF2-40B4-BE49-F238E27FC236}">
                <a16:creationId xmlns:a16="http://schemas.microsoft.com/office/drawing/2014/main" id="{29518CB1-1777-5477-A439-81B4D02688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>
            <a:extLst>
              <a:ext uri="{FF2B5EF4-FFF2-40B4-BE49-F238E27FC236}">
                <a16:creationId xmlns:a16="http://schemas.microsoft.com/office/drawing/2014/main" id="{5E1E621E-6CF1-F544-163C-F894FDD5F0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>
            <a:extLst>
              <a:ext uri="{FF2B5EF4-FFF2-40B4-BE49-F238E27FC236}">
                <a16:creationId xmlns:a16="http://schemas.microsoft.com/office/drawing/2014/main" id="{708B1288-A912-FAE5-0945-F613BB6160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9C004F7-D785-A5CB-BDE7-068D000F6AFC}"/>
              </a:ext>
            </a:extLst>
          </p:cNvPr>
          <p:cNvSpPr/>
          <p:nvPr/>
        </p:nvSpPr>
        <p:spPr>
          <a:xfrm>
            <a:off x="903664" y="4005064"/>
            <a:ext cx="352024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Пімен</a:t>
            </a:r>
            <a:r>
              <a:rPr lang="ru-RU" sz="2000" b="1" dirty="0"/>
              <a:t> </a:t>
            </a:r>
            <a:r>
              <a:rPr lang="ru-RU" sz="2000" b="1" dirty="0" err="1"/>
              <a:t>Емяльянавіч</a:t>
            </a:r>
            <a:r>
              <a:rPr lang="ru-RU" sz="2000" b="1" dirty="0"/>
              <a:t> </a:t>
            </a:r>
            <a:r>
              <a:rPr lang="ru-RU" sz="2000" b="1" dirty="0" err="1"/>
              <a:t>Панчанка</a:t>
            </a:r>
            <a:r>
              <a:rPr lang="ru-RU" sz="2000" b="1" dirty="0"/>
              <a:t>(1917 – 1995)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C8E0E1F-1686-AB54-295D-CFF2081FE0B6}"/>
              </a:ext>
            </a:extLst>
          </p:cNvPr>
          <p:cNvSpPr/>
          <p:nvPr/>
        </p:nvSpPr>
        <p:spPr>
          <a:xfrm>
            <a:off x="6786271" y="637551"/>
            <a:ext cx="163345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70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зборніку</a:t>
            </a:r>
            <a:r>
              <a:rPr lang="ru-RU" dirty="0"/>
              <a:t> </a:t>
            </a:r>
            <a:r>
              <a:rPr lang="ru-RU" dirty="0" err="1"/>
              <a:t>паэзіі</a:t>
            </a:r>
            <a:r>
              <a:rPr lang="ru-RU" dirty="0"/>
              <a:t> «Шырокі свет» (1955) </a:t>
            </a:r>
          </a:p>
        </p:txBody>
      </p:sp>
      <p:pic>
        <p:nvPicPr>
          <p:cNvPr id="5" name="Рисунок 4" descr="Изображение выглядит как Человеческое лицо, человек, одежда, Лоб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A7DBF46-CD78-E4A5-EC81-B94CAE66A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43" y="455524"/>
            <a:ext cx="3197888" cy="328498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Шрифт, плакат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96DC335-FA3F-82A9-34F0-ACD7FF2B7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71" y="282785"/>
            <a:ext cx="1905000" cy="21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83469"/>
      </p:ext>
    </p:extLst>
  </p:cSld>
  <p:clrMapOvr>
    <a:masterClrMapping/>
  </p:clrMapOvr>
  <p:transition spd="med" advTm="6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7F581-C5CC-142C-081B-FC200C961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>
            <a:extLst>
              <a:ext uri="{FF2B5EF4-FFF2-40B4-BE49-F238E27FC236}">
                <a16:creationId xmlns:a16="http://schemas.microsoft.com/office/drawing/2014/main" id="{0D4A685F-3672-20EE-05C5-2F4A52F5A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>
            <a:extLst>
              <a:ext uri="{FF2B5EF4-FFF2-40B4-BE49-F238E27FC236}">
                <a16:creationId xmlns:a16="http://schemas.microsoft.com/office/drawing/2014/main" id="{732AE67B-CC9F-71CF-FF59-0DF178CC84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>
            <a:extLst>
              <a:ext uri="{FF2B5EF4-FFF2-40B4-BE49-F238E27FC236}">
                <a16:creationId xmlns:a16="http://schemas.microsoft.com/office/drawing/2014/main" id="{1608C023-8DBD-BE6C-A3B3-1773E4837B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>
            <a:extLst>
              <a:ext uri="{FF2B5EF4-FFF2-40B4-BE49-F238E27FC236}">
                <a16:creationId xmlns:a16="http://schemas.microsoft.com/office/drawing/2014/main" id="{05BC7465-96CB-75FC-3568-9A82789809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27FCBEC-5152-6C11-A3AE-93E6179AC163}"/>
              </a:ext>
            </a:extLst>
          </p:cNvPr>
          <p:cNvSpPr/>
          <p:nvPr/>
        </p:nvSpPr>
        <p:spPr>
          <a:xfrm>
            <a:off x="903664" y="4005064"/>
            <a:ext cx="352024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Пімен</a:t>
            </a:r>
            <a:r>
              <a:rPr lang="ru-RU" sz="2000" b="1" dirty="0"/>
              <a:t> </a:t>
            </a:r>
            <a:r>
              <a:rPr lang="ru-RU" sz="2000" b="1" dirty="0" err="1"/>
              <a:t>Емяльянавіч</a:t>
            </a:r>
            <a:r>
              <a:rPr lang="ru-RU" sz="2000" b="1" dirty="0"/>
              <a:t> </a:t>
            </a:r>
            <a:r>
              <a:rPr lang="ru-RU" sz="2000" b="1" dirty="0" err="1"/>
              <a:t>Панчанка</a:t>
            </a:r>
            <a:r>
              <a:rPr lang="ru-RU" sz="2000" b="1" dirty="0"/>
              <a:t>(1917 – 1995)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8D7C442-5ED7-93ED-E2CE-88B14E1A914F}"/>
              </a:ext>
            </a:extLst>
          </p:cNvPr>
          <p:cNvSpPr/>
          <p:nvPr/>
        </p:nvSpPr>
        <p:spPr>
          <a:xfrm>
            <a:off x="6786271" y="637551"/>
            <a:ext cx="1633452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75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зборніку</a:t>
            </a:r>
            <a:r>
              <a:rPr lang="ru-RU" dirty="0"/>
              <a:t> </a:t>
            </a:r>
            <a:r>
              <a:rPr lang="ru-RU" dirty="0" err="1"/>
              <a:t>паэзіі</a:t>
            </a:r>
            <a:r>
              <a:rPr lang="ru-RU" dirty="0"/>
              <a:t> «За </a:t>
            </a:r>
            <a:r>
              <a:rPr lang="ru-RU" dirty="0" err="1"/>
              <a:t>шчасце</a:t>
            </a:r>
            <a:r>
              <a:rPr lang="ru-RU" dirty="0"/>
              <a:t>, за </a:t>
            </a:r>
            <a:r>
              <a:rPr lang="ru-RU" dirty="0" err="1"/>
              <a:t>мір</a:t>
            </a:r>
            <a:r>
              <a:rPr lang="ru-RU" dirty="0"/>
              <a:t>!» (1950) </a:t>
            </a:r>
          </a:p>
        </p:txBody>
      </p:sp>
      <p:pic>
        <p:nvPicPr>
          <p:cNvPr id="5" name="Рисунок 4" descr="Изображение выглядит как Человеческое лицо, человек, одежда, Лоб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40D5335-BE8B-BAE2-C081-10B99A789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43" y="455524"/>
            <a:ext cx="3197888" cy="328498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Шрифт, плакат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1CF6939-CDB3-7293-34AA-BA7AA4D96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71" y="282785"/>
            <a:ext cx="1905000" cy="21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21324"/>
      </p:ext>
    </p:extLst>
  </p:cSld>
  <p:clrMapOvr>
    <a:masterClrMapping/>
  </p:clrMapOvr>
  <p:transition spd="med" advTm="6000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1074</TotalTime>
  <Words>562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Franklin Gothic Book</vt:lpstr>
      <vt:lpstr>Franklin Gothic Medium</vt:lpstr>
      <vt:lpstr>Times New Roman</vt:lpstr>
      <vt:lpstr>TM Vinograd Oblique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СШ №32 г. Могилёва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3223</dc:creator>
  <cp:lastModifiedBy>Лоскутов Андрей</cp:lastModifiedBy>
  <cp:revision>172</cp:revision>
  <dcterms:created xsi:type="dcterms:W3CDTF">2022-10-12T09:00:33Z</dcterms:created>
  <dcterms:modified xsi:type="dcterms:W3CDTF">2025-10-28T08:15:18Z</dcterms:modified>
</cp:coreProperties>
</file>