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86" r:id="rId3"/>
    <p:sldId id="296" r:id="rId4"/>
    <p:sldId id="295" r:id="rId5"/>
    <p:sldId id="298" r:id="rId6"/>
    <p:sldId id="299" r:id="rId7"/>
    <p:sldId id="300" r:id="rId8"/>
    <p:sldId id="301" r:id="rId9"/>
    <p:sldId id="30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DFE56-B218-45F3-8981-F61500FF7BC3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Tm="6000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презентации по творчеству - 7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700808"/>
            <a:ext cx="8280920" cy="21185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7900"/>
              </a:lnSpc>
            </a:pP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Беларускія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 кнігі-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юбіляры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 2025</a:t>
            </a:r>
            <a:endParaRPr lang="be-BY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M Vinograd Oblique" pitchFamily="66" charset="0"/>
              <a:ea typeface="BatangChe" pitchFamily="49" charset="-127"/>
            </a:endParaRPr>
          </a:p>
        </p:txBody>
      </p:sp>
      <p:pic>
        <p:nvPicPr>
          <p:cNvPr id="1030" name="Picture 6" descr="https://o.remove.bg/downloads/8f19de3c-3e41-4633-8364-1914254ceb0e/40161d069284dadfc43e95240c0ab27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93096"/>
            <a:ext cx="3672408" cy="225994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0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293096"/>
            <a:ext cx="3520247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Францыск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Скарына</a:t>
            </a:r>
            <a:r>
              <a:rPr lang="ru-RU" sz="2000" b="1" dirty="0"/>
              <a:t> (</a:t>
            </a:r>
            <a:r>
              <a:rPr lang="ru-RU" sz="2000" b="1" dirty="0" err="1"/>
              <a:t>паміж</a:t>
            </a:r>
            <a:r>
              <a:rPr lang="ru-RU" sz="2000" b="1" dirty="0"/>
              <a:t> </a:t>
            </a:r>
            <a:r>
              <a:rPr lang="ru-RU" sz="2000" b="1" dirty="0" smtClean="0"/>
              <a:t>1485 – 1490,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/>
              <a:t>каля </a:t>
            </a:r>
            <a:r>
              <a:rPr lang="ru-RU" sz="2000" b="1" dirty="0" smtClean="0"/>
              <a:t>1470, </a:t>
            </a:r>
            <a:r>
              <a:rPr lang="ru-RU" sz="2000" b="1" dirty="0" err="1"/>
              <a:t>Полацк</a:t>
            </a:r>
            <a:r>
              <a:rPr lang="ru-RU" sz="2000" b="1" dirty="0"/>
              <a:t> </a:t>
            </a:r>
            <a:r>
              <a:rPr lang="ru-RU" sz="2000" b="1" dirty="0" smtClean="0"/>
              <a:t>– каля </a:t>
            </a:r>
            <a:r>
              <a:rPr lang="ru-RU" sz="2000" b="1" dirty="0"/>
              <a:t>1551)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358785"/>
            <a:ext cx="2115108" cy="2031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500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 smtClean="0"/>
              <a:t>кнізе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Апостал</a:t>
            </a:r>
            <a:r>
              <a:rPr lang="ru-RU" dirty="0"/>
              <a:t>» («Книга </a:t>
            </a:r>
            <a:r>
              <a:rPr lang="ru-RU" dirty="0" err="1"/>
              <a:t>деания</a:t>
            </a:r>
            <a:r>
              <a:rPr lang="ru-RU" dirty="0"/>
              <a:t> и послания апостольская, </a:t>
            </a:r>
            <a:r>
              <a:rPr lang="ru-RU" dirty="0" err="1"/>
              <a:t>зовемая</a:t>
            </a:r>
            <a:r>
              <a:rPr lang="ru-RU" dirty="0"/>
              <a:t> </a:t>
            </a:r>
            <a:r>
              <a:rPr lang="ru-RU" dirty="0" err="1"/>
              <a:t>Апостал</a:t>
            </a:r>
            <a:r>
              <a:rPr lang="ru-RU" dirty="0"/>
              <a:t>»), </a:t>
            </a:r>
            <a:r>
              <a:rPr lang="ru-RU" dirty="0" smtClean="0"/>
              <a:t>(</a:t>
            </a:r>
            <a:r>
              <a:rPr lang="ru-RU" dirty="0"/>
              <a:t>1525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7" y="2420888"/>
            <a:ext cx="36724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Апостал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(«Книга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деания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послания апостольская,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зовемая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Апостал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віленскае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выйшла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свет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сакавіку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1525 года.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Апостал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апошняе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вядомае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друкаванае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пачынаецца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тытульным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лістом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ідзе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прадмова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Деания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апостолъ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книгъ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змешчаны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кнігі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Дзеянняў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Апосталаў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лісты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апосталаў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лісты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апостала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Паўла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таксама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напісаны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прадмовы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канцы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лістоў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даецца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агульнае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пасляслоўе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таксама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тэкст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ўжыванне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выданні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чырвонага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колеру.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ідуць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раздзелы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Соборнікъ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двунадесять месяц»,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Пятдесятница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Четырдесятница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Downloads\95b38e0d1872fd39561f4299ec5d8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62" y="358785"/>
            <a:ext cx="1686562" cy="19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330px-Francišak_Skary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39" y="620688"/>
            <a:ext cx="30175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21467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293096"/>
            <a:ext cx="35202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e-BY" sz="2000" b="1" dirty="0" smtClean="0"/>
              <a:t>Міхась Ціханавіч Лынькоў</a:t>
            </a:r>
            <a:r>
              <a:rPr lang="ru-RU" sz="2000" b="1" dirty="0" smtClean="0"/>
              <a:t> </a:t>
            </a:r>
            <a:r>
              <a:rPr lang="ru-RU" sz="2000" b="1" dirty="0" smtClean="0"/>
              <a:t>(</a:t>
            </a:r>
            <a:r>
              <a:rPr lang="ru-RU" sz="2000" b="1" dirty="0" smtClean="0"/>
              <a:t>1899 – 1975)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95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апавяданню</a:t>
            </a:r>
            <a:r>
              <a:rPr lang="ru-RU" dirty="0"/>
              <a:t> </a:t>
            </a:r>
            <a:r>
              <a:rPr lang="ru-RU" dirty="0" err="1"/>
              <a:t>Міхася</a:t>
            </a:r>
            <a:r>
              <a:rPr lang="ru-RU" dirty="0"/>
              <a:t> </a:t>
            </a:r>
            <a:r>
              <a:rPr lang="ru-RU" dirty="0" err="1"/>
              <a:t>Лынькова</a:t>
            </a:r>
            <a:r>
              <a:rPr lang="ru-RU" dirty="0"/>
              <a:t> «</a:t>
            </a:r>
            <a:r>
              <a:rPr lang="ru-RU" dirty="0" err="1"/>
              <a:t>Андрэй</a:t>
            </a:r>
            <a:r>
              <a:rPr lang="ru-RU" dirty="0"/>
              <a:t> </a:t>
            </a:r>
            <a:r>
              <a:rPr lang="ru-RU" dirty="0" err="1"/>
              <a:t>Лятун</a:t>
            </a:r>
            <a:r>
              <a:rPr lang="ru-RU" dirty="0"/>
              <a:t>» (1930)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70572" y="2729613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шч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н, як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п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 м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язды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выл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вял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шэўн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цц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вы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вяд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 ч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нш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apac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ownloads\М._Лынькоў._Андрэй_Лятун._1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99" y="160338"/>
            <a:ext cx="1787917" cy="22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d4d59540-dc41-49ad-9d5a-151257c82d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787"/>
            <a:ext cx="3384376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7949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Міхась</a:t>
            </a:r>
            <a:r>
              <a:rPr lang="ru-RU" sz="2000" b="1" dirty="0"/>
              <a:t> </a:t>
            </a:r>
            <a:r>
              <a:rPr lang="ru-RU" sz="2000" b="1" dirty="0" err="1"/>
              <a:t>Зарэцкі</a:t>
            </a:r>
            <a:r>
              <a:rPr lang="ru-RU" sz="2000" b="1" dirty="0"/>
              <a:t>, </a:t>
            </a:r>
            <a:r>
              <a:rPr lang="ru-RU" sz="2000" b="1" dirty="0" err="1"/>
              <a:t>сапраўднае</a:t>
            </a:r>
            <a:r>
              <a:rPr lang="ru-RU" sz="2000" b="1" dirty="0"/>
              <a:t> </a:t>
            </a:r>
            <a:r>
              <a:rPr lang="ru-RU" sz="2000" b="1" dirty="0" err="1"/>
              <a:t>імя</a:t>
            </a:r>
            <a:r>
              <a:rPr lang="ru-RU" sz="2000" b="1" dirty="0"/>
              <a:t> </a:t>
            </a:r>
            <a:r>
              <a:rPr lang="ru-RU" sz="2000" b="1" dirty="0" err="1"/>
              <a:t>Міхаіл</a:t>
            </a:r>
            <a:r>
              <a:rPr lang="ru-RU" sz="2000" b="1" dirty="0"/>
              <a:t> </a:t>
            </a:r>
            <a:r>
              <a:rPr lang="ru-RU" sz="2000" b="1" dirty="0" err="1"/>
              <a:t>Яўхімавіч</a:t>
            </a:r>
            <a:r>
              <a:rPr lang="ru-RU" sz="2000" b="1" dirty="0"/>
              <a:t> </a:t>
            </a:r>
            <a:r>
              <a:rPr lang="ru-RU" sz="2000" b="1" dirty="0" err="1"/>
              <a:t>Касянкоў</a:t>
            </a:r>
            <a:r>
              <a:rPr lang="ru-RU" sz="2000" b="1" dirty="0"/>
              <a:t> </a:t>
            </a:r>
            <a:r>
              <a:rPr lang="ru-RU" sz="2000" b="1" dirty="0"/>
              <a:t>(</a:t>
            </a:r>
            <a:r>
              <a:rPr lang="ru-RU" sz="2000" b="1" dirty="0" smtClean="0"/>
              <a:t>1901 </a:t>
            </a:r>
            <a:r>
              <a:rPr lang="ru-RU" sz="2000" b="1" dirty="0"/>
              <a:t>– </a:t>
            </a:r>
            <a:r>
              <a:rPr lang="ru-RU" sz="2000" b="1" dirty="0" smtClean="0"/>
              <a:t>1937) 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50286" y="511296"/>
            <a:ext cx="1683060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90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п’есе</a:t>
            </a:r>
            <a:r>
              <a:rPr lang="ru-RU" dirty="0"/>
              <a:t> </a:t>
            </a:r>
            <a:r>
              <a:rPr lang="ru-RU" dirty="0" err="1"/>
              <a:t>Міхася</a:t>
            </a:r>
            <a:r>
              <a:rPr lang="ru-RU" dirty="0"/>
              <a:t> </a:t>
            </a:r>
            <a:r>
              <a:rPr lang="ru-RU" dirty="0" err="1"/>
              <a:t>Зарэцкага</a:t>
            </a:r>
            <a:r>
              <a:rPr lang="ru-RU" dirty="0"/>
              <a:t> «Сымон </a:t>
            </a:r>
            <a:r>
              <a:rPr lang="ru-RU" dirty="0" err="1"/>
              <a:t>Карызна</a:t>
            </a:r>
            <a:r>
              <a:rPr lang="ru-RU" dirty="0"/>
              <a:t>» (1935)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1305" y="2636912"/>
            <a:ext cx="38584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Галоўным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героем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п’есы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з'яўляецца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Сымон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Карызна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сакратар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партыйнай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ячэйкі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Незвычайны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рамантычны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пад'ём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выклікаў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пачатак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калектывізацыі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Пачатковы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работы па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стварэнні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калгаса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засведчыў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шчырае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жаданне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Карызны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весці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настойлівую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прапагандысцкую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сярод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сялян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імкненне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абапірацца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дапамогу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моладзі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Сваю работу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узгадняе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упаўнаважаным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райкома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партыі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Зеленюком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ownloads\Зарэцкі Міхась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93" y="496664"/>
            <a:ext cx="3362730" cy="33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5279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Якуб</a:t>
            </a:r>
            <a:r>
              <a:rPr lang="ru-RU" sz="2000" b="1" dirty="0" smtClean="0"/>
              <a:t> Колас, </a:t>
            </a:r>
            <a:r>
              <a:rPr lang="ru-RU" sz="2000" b="1" dirty="0" err="1"/>
              <a:t>сапр</a:t>
            </a:r>
            <a:r>
              <a:rPr lang="ru-RU" sz="2000" b="1" dirty="0"/>
              <a:t>. </a:t>
            </a:r>
            <a:r>
              <a:rPr lang="ru-RU" sz="2000" b="1" dirty="0" err="1" smtClean="0"/>
              <a:t>Канстанцін</a:t>
            </a:r>
            <a:r>
              <a:rPr lang="ru-RU" sz="2000" b="1" dirty="0" smtClean="0"/>
              <a:t> </a:t>
            </a:r>
            <a:r>
              <a:rPr lang="ru-RU" sz="2000" b="1" dirty="0" err="1"/>
              <a:t>Міхайлавіч</a:t>
            </a:r>
            <a:r>
              <a:rPr lang="ru-RU" sz="2000" b="1" dirty="0"/>
              <a:t> </a:t>
            </a:r>
            <a:r>
              <a:rPr lang="ru-RU" sz="2000" b="1" dirty="0" err="1" smtClean="0"/>
              <a:t>Міцкевіч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smtClean="0"/>
              <a:t>1882 </a:t>
            </a:r>
            <a:r>
              <a:rPr lang="ru-RU" sz="2000" b="1" dirty="0"/>
              <a:t>– </a:t>
            </a:r>
            <a:r>
              <a:rPr lang="ru-RU" sz="2000" b="1" dirty="0" smtClean="0"/>
              <a:t>1956) 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997797"/>
            <a:ext cx="2664296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100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п’есе</a:t>
            </a:r>
            <a:r>
              <a:rPr lang="ru-RU" dirty="0"/>
              <a:t> «</a:t>
            </a:r>
            <a:r>
              <a:rPr lang="ru-RU" dirty="0" err="1"/>
              <a:t>Забастоўшчыкі</a:t>
            </a:r>
            <a:r>
              <a:rPr lang="ru-RU" dirty="0" smtClean="0"/>
              <a:t>» (</a:t>
            </a:r>
            <a:r>
              <a:rPr lang="ru-RU" dirty="0" smtClean="0"/>
              <a:t>1925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1305" y="2636912"/>
            <a:ext cx="38584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1925 г. была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апублікавана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п’еса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Забастоўшчыкі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тое, як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настаўніцтва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ўключалася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палітычную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барацьбу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аснове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сюжэту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нелегальны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з’езд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Мікалаеўшчыне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ownloads\Kanstantyn_Mickievič_(Jakub_Kołas)._Канстантын_Міцкевіч_(Якуб_Колас)_(19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21" y="358612"/>
            <a:ext cx="3024336" cy="32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15289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Якуб</a:t>
            </a:r>
            <a:r>
              <a:rPr lang="ru-RU" sz="2000" b="1" dirty="0" smtClean="0"/>
              <a:t> Колас, </a:t>
            </a:r>
            <a:r>
              <a:rPr lang="ru-RU" sz="2000" b="1" dirty="0" err="1"/>
              <a:t>сапр</a:t>
            </a:r>
            <a:r>
              <a:rPr lang="ru-RU" sz="2000" b="1" dirty="0"/>
              <a:t>. </a:t>
            </a:r>
            <a:r>
              <a:rPr lang="ru-RU" sz="2000" b="1" dirty="0" err="1" smtClean="0"/>
              <a:t>Канстанцін</a:t>
            </a:r>
            <a:r>
              <a:rPr lang="ru-RU" sz="2000" b="1" dirty="0" smtClean="0"/>
              <a:t> </a:t>
            </a:r>
            <a:r>
              <a:rPr lang="ru-RU" sz="2000" b="1" dirty="0" err="1"/>
              <a:t>Міхайлавіч</a:t>
            </a:r>
            <a:r>
              <a:rPr lang="ru-RU" sz="2000" b="1" dirty="0"/>
              <a:t> </a:t>
            </a:r>
            <a:r>
              <a:rPr lang="ru-RU" sz="2000" b="1" dirty="0" err="1" smtClean="0"/>
              <a:t>Міцкевіч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smtClean="0"/>
              <a:t>1882 </a:t>
            </a:r>
            <a:r>
              <a:rPr lang="ru-RU" sz="2000" b="1" dirty="0"/>
              <a:t>– </a:t>
            </a:r>
            <a:r>
              <a:rPr lang="ru-RU" sz="2000" b="1" dirty="0" smtClean="0"/>
              <a:t>1956) 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57775" y="620688"/>
            <a:ext cx="1633452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100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 smtClean="0"/>
              <a:t>паэме</a:t>
            </a:r>
            <a:r>
              <a:rPr lang="ru-RU" dirty="0" smtClean="0"/>
              <a:t> «Сымон-музыка» (</a:t>
            </a:r>
            <a:r>
              <a:rPr lang="ru-RU" dirty="0" smtClean="0"/>
              <a:t>1925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1305" y="2636912"/>
            <a:ext cx="38584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Паэма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"Сымон-музыка" -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адзін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найбольш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вядомых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паэта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Якуба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Коласа.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паэме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расказваецца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лёс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таленавітага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музыканта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Сымона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сэнсу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жыцця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C:\Users\Admin\Downloads\Kanstantyn_Mickievič_(Jakub_Kołas)._Канстантын_Міцкевіч_(Якуб_Колас)_(19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21" y="358612"/>
            <a:ext cx="3024336" cy="32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ownloads\Yakub_Kolas__Symonmuzyka._Vers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6827"/>
            <a:ext cx="1905000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46321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63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Якуб</a:t>
            </a:r>
            <a:r>
              <a:rPr lang="ru-RU" sz="2000" b="1" dirty="0" smtClean="0"/>
              <a:t> Колас, </a:t>
            </a:r>
            <a:r>
              <a:rPr lang="ru-RU" sz="2000" b="1" dirty="0" err="1"/>
              <a:t>сапр</a:t>
            </a:r>
            <a:r>
              <a:rPr lang="ru-RU" sz="2000" b="1" dirty="0"/>
              <a:t>. </a:t>
            </a:r>
            <a:r>
              <a:rPr lang="ru-RU" sz="2000" b="1" dirty="0" err="1" smtClean="0"/>
              <a:t>Канстанцін</a:t>
            </a:r>
            <a:r>
              <a:rPr lang="ru-RU" sz="2000" b="1" dirty="0" smtClean="0"/>
              <a:t> </a:t>
            </a:r>
            <a:r>
              <a:rPr lang="ru-RU" sz="2000" b="1" dirty="0" err="1"/>
              <a:t>Міхайлавіч</a:t>
            </a:r>
            <a:r>
              <a:rPr lang="ru-RU" sz="2000" b="1" dirty="0"/>
              <a:t> </a:t>
            </a:r>
            <a:r>
              <a:rPr lang="ru-RU" sz="2000" b="1" dirty="0" err="1" smtClean="0"/>
              <a:t>Міцкевіч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smtClean="0"/>
              <a:t>1882 </a:t>
            </a:r>
            <a:r>
              <a:rPr lang="ru-RU" sz="2000" b="1" dirty="0"/>
              <a:t>– </a:t>
            </a:r>
            <a:r>
              <a:rPr lang="ru-RU" sz="2000" b="1" dirty="0" smtClean="0"/>
              <a:t>1956) 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57775" y="620688"/>
            <a:ext cx="1633452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100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 smtClean="0"/>
              <a:t>зборніку</a:t>
            </a:r>
            <a:r>
              <a:rPr lang="ru-RU" dirty="0" smtClean="0"/>
              <a:t> </a:t>
            </a:r>
            <a:r>
              <a:rPr lang="ru-RU" dirty="0" err="1" smtClean="0"/>
              <a:t>апавяданняў</a:t>
            </a:r>
            <a:r>
              <a:rPr lang="ru-RU" dirty="0" smtClean="0"/>
              <a:t> «</a:t>
            </a:r>
            <a:r>
              <a:rPr lang="ru-RU" dirty="0" err="1" smtClean="0"/>
              <a:t>Крок</a:t>
            </a:r>
            <a:r>
              <a:rPr lang="ru-RU" dirty="0" smtClean="0"/>
              <a:t> за </a:t>
            </a:r>
            <a:r>
              <a:rPr lang="ru-RU" dirty="0" err="1" smtClean="0"/>
              <a:t>крокам</a:t>
            </a:r>
            <a:r>
              <a:rPr lang="ru-RU" dirty="0" smtClean="0"/>
              <a:t>» (</a:t>
            </a:r>
            <a:r>
              <a:rPr lang="ru-RU" dirty="0" smtClean="0"/>
              <a:t>1925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1026" name="Picture 2" descr="C:\Users\Admin\Downloads\Kanstantyn_Mickievič_(Jakub_Kołas)._Канстантын_Міцкевіч_(Якуб_Колас)_(19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7370"/>
            <a:ext cx="3024336" cy="32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ownloads\Крок_за_крокам_(1925).p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87" y="620688"/>
            <a:ext cx="17817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8466" y="3006817"/>
            <a:ext cx="36446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трымаеце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руках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унікальную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дазволіць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па-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новаму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паглядзець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асобу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крокам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пройдзеце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сцяжынкамі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Якуба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Коласа.</a:t>
            </a:r>
          </a:p>
        </p:txBody>
      </p:sp>
    </p:spTree>
    <p:extLst>
      <p:ext uri="{BB962C8B-B14F-4D97-AF65-F5344CB8AC3E}">
        <p14:creationId xmlns:p14="http://schemas.microsoft.com/office/powerpoint/2010/main" val="1359401511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63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Якуб</a:t>
            </a:r>
            <a:r>
              <a:rPr lang="ru-RU" sz="2000" b="1" dirty="0" smtClean="0"/>
              <a:t> Колас, </a:t>
            </a:r>
            <a:r>
              <a:rPr lang="ru-RU" sz="2000" b="1" dirty="0" err="1"/>
              <a:t>сапр</a:t>
            </a:r>
            <a:r>
              <a:rPr lang="ru-RU" sz="2000" b="1" dirty="0"/>
              <a:t>. </a:t>
            </a:r>
            <a:r>
              <a:rPr lang="ru-RU" sz="2000" b="1" dirty="0" err="1" smtClean="0"/>
              <a:t>Канстанцін</a:t>
            </a:r>
            <a:r>
              <a:rPr lang="ru-RU" sz="2000" b="1" dirty="0" smtClean="0"/>
              <a:t> </a:t>
            </a:r>
            <a:r>
              <a:rPr lang="ru-RU" sz="2000" b="1" dirty="0" err="1"/>
              <a:t>Міхайлавіч</a:t>
            </a:r>
            <a:r>
              <a:rPr lang="ru-RU" sz="2000" b="1" dirty="0"/>
              <a:t> </a:t>
            </a:r>
            <a:r>
              <a:rPr lang="ru-RU" sz="2000" b="1" dirty="0" err="1" smtClean="0"/>
              <a:t>Міцкевіч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smtClean="0"/>
              <a:t>1882 </a:t>
            </a:r>
            <a:r>
              <a:rPr lang="ru-RU" sz="2000" b="1" dirty="0"/>
              <a:t>– </a:t>
            </a:r>
            <a:r>
              <a:rPr lang="ru-RU" sz="2000" b="1" dirty="0" smtClean="0"/>
              <a:t>1956) 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620688"/>
            <a:ext cx="3415171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100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 smtClean="0"/>
              <a:t>зборніку</a:t>
            </a:r>
            <a:r>
              <a:rPr lang="ru-RU" dirty="0" smtClean="0"/>
              <a:t> </a:t>
            </a:r>
            <a:r>
              <a:rPr lang="ru-RU" dirty="0" err="1" smtClean="0"/>
              <a:t>апавяданняў</a:t>
            </a:r>
            <a:r>
              <a:rPr lang="ru-RU" dirty="0" smtClean="0"/>
              <a:t> «На </a:t>
            </a:r>
            <a:r>
              <a:rPr lang="ru-RU" dirty="0" err="1" smtClean="0"/>
              <a:t>рубяжы</a:t>
            </a:r>
            <a:r>
              <a:rPr lang="ru-RU" dirty="0" smtClean="0"/>
              <a:t>» (</a:t>
            </a:r>
            <a:r>
              <a:rPr lang="ru-RU" dirty="0" smtClean="0"/>
              <a:t>1925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1026" name="Picture 2" descr="C:\Users\Admin\Downloads\Kanstantyn_Mickievič_(Jakub_Kołas)._Канстантын_Міцкевіч_(Якуб_Колас)_(19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7370"/>
            <a:ext cx="3024336" cy="32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46604" y="2189182"/>
            <a:ext cx="36446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Якуба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Коласа «На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рубяжы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вошли рассказы: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Сяргей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Дачакаўся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Крывавы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которых поднимается тема социальной борьбы, тема Гражданской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войны. Сборник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вышел под двойным псевдонимом: Тарас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Гушча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Колас) в старейшем белорусском книжном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издательстве.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35265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63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Якуб</a:t>
            </a:r>
            <a:r>
              <a:rPr lang="ru-RU" sz="2000" b="1" dirty="0" smtClean="0"/>
              <a:t> Колас, </a:t>
            </a:r>
            <a:r>
              <a:rPr lang="ru-RU" sz="2000" b="1" dirty="0" err="1"/>
              <a:t>сапр</a:t>
            </a:r>
            <a:r>
              <a:rPr lang="ru-RU" sz="2000" b="1" dirty="0"/>
              <a:t>. </a:t>
            </a:r>
            <a:r>
              <a:rPr lang="ru-RU" sz="2000" b="1" dirty="0" err="1" smtClean="0"/>
              <a:t>Канстанцін</a:t>
            </a:r>
            <a:r>
              <a:rPr lang="ru-RU" sz="2000" b="1" dirty="0" smtClean="0"/>
              <a:t> </a:t>
            </a:r>
            <a:r>
              <a:rPr lang="ru-RU" sz="2000" b="1" dirty="0" err="1"/>
              <a:t>Міхайлавіч</a:t>
            </a:r>
            <a:r>
              <a:rPr lang="ru-RU" sz="2000" b="1" dirty="0"/>
              <a:t> </a:t>
            </a:r>
            <a:r>
              <a:rPr lang="ru-RU" sz="2000" b="1" dirty="0" err="1" smtClean="0"/>
              <a:t>Міцкевіч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smtClean="0"/>
              <a:t>1882 </a:t>
            </a:r>
            <a:r>
              <a:rPr lang="ru-RU" sz="2000" b="1" dirty="0"/>
              <a:t>– </a:t>
            </a:r>
            <a:r>
              <a:rPr lang="ru-RU" sz="2000" b="1" dirty="0" smtClean="0"/>
              <a:t>1956) 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620688"/>
            <a:ext cx="2191035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100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 smtClean="0"/>
              <a:t>зборніку</a:t>
            </a:r>
            <a:r>
              <a:rPr lang="ru-RU" dirty="0" smtClean="0"/>
              <a:t> </a:t>
            </a:r>
            <a:r>
              <a:rPr lang="ru-RU" dirty="0" err="1" smtClean="0"/>
              <a:t>апавяданняў</a:t>
            </a:r>
            <a:r>
              <a:rPr lang="ru-RU" dirty="0" smtClean="0"/>
              <a:t> «</a:t>
            </a:r>
            <a:r>
              <a:rPr lang="ru-RU" dirty="0" err="1" smtClean="0"/>
              <a:t>Першыя</a:t>
            </a:r>
            <a:r>
              <a:rPr lang="ru-RU" dirty="0" smtClean="0"/>
              <a:t> </a:t>
            </a:r>
            <a:r>
              <a:rPr lang="ru-RU" dirty="0" err="1" smtClean="0"/>
              <a:t>крокі</a:t>
            </a:r>
            <a:r>
              <a:rPr lang="ru-RU" dirty="0" smtClean="0"/>
              <a:t>» (</a:t>
            </a:r>
            <a:r>
              <a:rPr lang="ru-RU" dirty="0" smtClean="0"/>
              <a:t>1925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1026" name="Picture 2" descr="C:\Users\Admin\Downloads\Kanstantyn_Mickievič_(Jakub_Kołas)._Канстантын_Міцкевіч_(Якуб_Колас)_(19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7370"/>
            <a:ext cx="3024336" cy="32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1118" y="2852936"/>
            <a:ext cx="36446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коласаўская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дзяцей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выдадзеная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рэвалюцыі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з’яўляецца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найкаштоўнейшым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укладам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беларускую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дзіцячую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значным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этапам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развіцця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"Другое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чытанне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дзяцей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стваралася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перыяд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паўсюднага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рэакцыі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сувязі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паражэннем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рэвалюцыі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1905 г.,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перыяд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паэт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звольнены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пасады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ўдзел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нелегальным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настаўніцкім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з’ездзе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 descr="C:\Users\Admin\Downloads\44554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68" y="476672"/>
            <a:ext cx="151216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324141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1005</TotalTime>
  <Words>770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СШ №32 г. Могилёва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3223</dc:creator>
  <cp:lastModifiedBy>Admin</cp:lastModifiedBy>
  <cp:revision>168</cp:revision>
  <dcterms:created xsi:type="dcterms:W3CDTF">2022-10-12T09:00:33Z</dcterms:created>
  <dcterms:modified xsi:type="dcterms:W3CDTF">2025-09-15T10:21:30Z</dcterms:modified>
</cp:coreProperties>
</file>