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Lst>
  <p:notesMasterIdLst>
    <p:notesMasterId r:id="rId17"/>
  </p:notesMasterIdLst>
  <p:sldIdLst>
    <p:sldId id="256" r:id="rId7"/>
    <p:sldId id="257" r:id="rId8"/>
    <p:sldId id="258" r:id="rId9"/>
    <p:sldId id="259" r:id="rId10"/>
    <p:sldId id="260" r:id="rId11"/>
    <p:sldId id="261" r:id="rId12"/>
    <p:sldId id="262" r:id="rId13"/>
    <p:sldId id="263" r:id="rId14"/>
    <p:sldId id="264" r:id="rId15"/>
    <p:sldId id="265" r:id="rId16"/>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Franklin Gothic Book" pitchFamily="32" charset="0"/>
        <a:ea typeface="Microsoft YaHei" charset="-122"/>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Franklin Gothic Book" pitchFamily="32" charset="0"/>
        <a:ea typeface="Microsoft YaHei" charset="-122"/>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Franklin Gothic Book" pitchFamily="32" charset="0"/>
        <a:ea typeface="Microsoft YaHei" charset="-122"/>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Franklin Gothic Book" pitchFamily="32" charset="0"/>
        <a:ea typeface="Microsoft YaHei" charset="-122"/>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Franklin Gothic Book" pitchFamily="32" charset="0"/>
        <a:ea typeface="Microsoft YaHei" charset="-122"/>
        <a:cs typeface="+mn-cs"/>
      </a:defRPr>
    </a:lvl5pPr>
    <a:lvl6pPr marL="2286000" algn="l" defTabSz="914400" rtl="0" eaLnBrk="1" latinLnBrk="0" hangingPunct="1">
      <a:defRPr kern="1200">
        <a:solidFill>
          <a:schemeClr val="bg1"/>
        </a:solidFill>
        <a:latin typeface="Franklin Gothic Book" pitchFamily="32" charset="0"/>
        <a:ea typeface="Microsoft YaHei" charset="-122"/>
        <a:cs typeface="+mn-cs"/>
      </a:defRPr>
    </a:lvl6pPr>
    <a:lvl7pPr marL="2743200" algn="l" defTabSz="914400" rtl="0" eaLnBrk="1" latinLnBrk="0" hangingPunct="1">
      <a:defRPr kern="1200">
        <a:solidFill>
          <a:schemeClr val="bg1"/>
        </a:solidFill>
        <a:latin typeface="Franklin Gothic Book" pitchFamily="32" charset="0"/>
        <a:ea typeface="Microsoft YaHei" charset="-122"/>
        <a:cs typeface="+mn-cs"/>
      </a:defRPr>
    </a:lvl7pPr>
    <a:lvl8pPr marL="3200400" algn="l" defTabSz="914400" rtl="0" eaLnBrk="1" latinLnBrk="0" hangingPunct="1">
      <a:defRPr kern="1200">
        <a:solidFill>
          <a:schemeClr val="bg1"/>
        </a:solidFill>
        <a:latin typeface="Franklin Gothic Book" pitchFamily="32" charset="0"/>
        <a:ea typeface="Microsoft YaHei" charset="-122"/>
        <a:cs typeface="+mn-cs"/>
      </a:defRPr>
    </a:lvl8pPr>
    <a:lvl9pPr marL="3657600" algn="l" defTabSz="914400" rtl="0" eaLnBrk="1" latinLnBrk="0" hangingPunct="1">
      <a:defRPr kern="1200">
        <a:solidFill>
          <a:schemeClr val="bg1"/>
        </a:solidFill>
        <a:latin typeface="Franklin Gothic Book" pitchFamily="32"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sldImg"/>
          </p:nvPr>
        </p:nvSpPr>
        <p:spPr bwMode="auto">
          <a:xfrm>
            <a:off x="0" y="695325"/>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7170" name="Rectangle 2"/>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ru-RU" altLang="ru-RU" smtClean="0"/>
          </a:p>
        </p:txBody>
      </p:sp>
    </p:spTree>
    <p:extLst>
      <p:ext uri="{BB962C8B-B14F-4D97-AF65-F5344CB8AC3E}">
        <p14:creationId xmlns:p14="http://schemas.microsoft.com/office/powerpoint/2010/main" val="2473031808"/>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idx="10"/>
          </p:nvPr>
        </p:nvSpPr>
        <p:spPr/>
        <p:txBody>
          <a:bodyPr/>
          <a:lstStyle>
            <a:lvl1pPr>
              <a:defRPr/>
            </a:lvl1pPr>
          </a:lstStyle>
          <a:p>
            <a:endParaRPr lang="en-US" altLang="ru-RU"/>
          </a:p>
        </p:txBody>
      </p:sp>
      <p:sp>
        <p:nvSpPr>
          <p:cNvPr id="5" name="Номер слайда 4"/>
          <p:cNvSpPr>
            <a:spLocks noGrp="1"/>
          </p:cNvSpPr>
          <p:nvPr>
            <p:ph type="sldNum" idx="11"/>
          </p:nvPr>
        </p:nvSpPr>
        <p:spPr/>
        <p:txBody>
          <a:bodyPr/>
          <a:lstStyle>
            <a:lvl1pPr>
              <a:defRPr/>
            </a:lvl1pPr>
          </a:lstStyle>
          <a:p>
            <a:fld id="{6BA29A1D-6AC5-43B8-9EFA-D4637C934B69}" type="slidenum">
              <a:rPr lang="en-US" altLang="ru-RU"/>
              <a:pPr/>
              <a:t>‹#›</a:t>
            </a:fld>
            <a:endParaRPr lang="en-US" altLang="ru-RU"/>
          </a:p>
        </p:txBody>
      </p:sp>
    </p:spTree>
    <p:extLst>
      <p:ext uri="{BB962C8B-B14F-4D97-AF65-F5344CB8AC3E}">
        <p14:creationId xmlns:p14="http://schemas.microsoft.com/office/powerpoint/2010/main" val="33537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en-US" altLang="ru-RU"/>
          </a:p>
        </p:txBody>
      </p:sp>
      <p:sp>
        <p:nvSpPr>
          <p:cNvPr id="5" name="Номер слайда 4"/>
          <p:cNvSpPr>
            <a:spLocks noGrp="1"/>
          </p:cNvSpPr>
          <p:nvPr>
            <p:ph type="sldNum" idx="11"/>
          </p:nvPr>
        </p:nvSpPr>
        <p:spPr/>
        <p:txBody>
          <a:bodyPr/>
          <a:lstStyle>
            <a:lvl1pPr>
              <a:defRPr/>
            </a:lvl1pPr>
          </a:lstStyle>
          <a:p>
            <a:fld id="{CF2A7E49-8C2C-4D73-BD7C-BAB760952057}" type="slidenum">
              <a:rPr lang="en-US" altLang="ru-RU"/>
              <a:pPr/>
              <a:t>‹#›</a:t>
            </a:fld>
            <a:endParaRPr lang="en-US" altLang="ru-RU"/>
          </a:p>
        </p:txBody>
      </p:sp>
    </p:spTree>
    <p:extLst>
      <p:ext uri="{BB962C8B-B14F-4D97-AF65-F5344CB8AC3E}">
        <p14:creationId xmlns:p14="http://schemas.microsoft.com/office/powerpoint/2010/main" val="148788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19900" y="457200"/>
            <a:ext cx="2170113" cy="56213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4800" y="457200"/>
            <a:ext cx="6362700" cy="56213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en-US" altLang="ru-RU"/>
          </a:p>
        </p:txBody>
      </p:sp>
      <p:sp>
        <p:nvSpPr>
          <p:cNvPr id="5" name="Номер слайда 4"/>
          <p:cNvSpPr>
            <a:spLocks noGrp="1"/>
          </p:cNvSpPr>
          <p:nvPr>
            <p:ph type="sldNum" idx="11"/>
          </p:nvPr>
        </p:nvSpPr>
        <p:spPr/>
        <p:txBody>
          <a:bodyPr/>
          <a:lstStyle>
            <a:lvl1pPr>
              <a:defRPr/>
            </a:lvl1pPr>
          </a:lstStyle>
          <a:p>
            <a:fld id="{CB06CB09-F5EF-44EC-BBCD-CA337DA1B9D6}" type="slidenum">
              <a:rPr lang="en-US" altLang="ru-RU"/>
              <a:pPr/>
              <a:t>‹#›</a:t>
            </a:fld>
            <a:endParaRPr lang="en-US" altLang="ru-RU"/>
          </a:p>
        </p:txBody>
      </p:sp>
    </p:spTree>
    <p:extLst>
      <p:ext uri="{BB962C8B-B14F-4D97-AF65-F5344CB8AC3E}">
        <p14:creationId xmlns:p14="http://schemas.microsoft.com/office/powerpoint/2010/main" val="273391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idx="10"/>
          </p:nvPr>
        </p:nvSpPr>
        <p:spPr/>
        <p:txBody>
          <a:bodyPr/>
          <a:lstStyle>
            <a:lvl1pPr>
              <a:defRPr/>
            </a:lvl1pPr>
          </a:lstStyle>
          <a:p>
            <a:endParaRPr lang="en-US" altLang="ru-RU"/>
          </a:p>
        </p:txBody>
      </p:sp>
      <p:sp>
        <p:nvSpPr>
          <p:cNvPr id="5" name="Номер слайда 4"/>
          <p:cNvSpPr>
            <a:spLocks noGrp="1"/>
          </p:cNvSpPr>
          <p:nvPr>
            <p:ph type="sldNum" idx="11"/>
          </p:nvPr>
        </p:nvSpPr>
        <p:spPr/>
        <p:txBody>
          <a:bodyPr/>
          <a:lstStyle>
            <a:lvl1pPr>
              <a:defRPr/>
            </a:lvl1pPr>
          </a:lstStyle>
          <a:p>
            <a:fld id="{25EEFA21-4746-48AD-9FFE-0C47421CF96D}" type="slidenum">
              <a:rPr lang="en-US" altLang="ru-RU"/>
              <a:pPr/>
              <a:t>‹#›</a:t>
            </a:fld>
            <a:endParaRPr lang="en-US" altLang="ru-RU"/>
          </a:p>
        </p:txBody>
      </p:sp>
    </p:spTree>
    <p:extLst>
      <p:ext uri="{BB962C8B-B14F-4D97-AF65-F5344CB8AC3E}">
        <p14:creationId xmlns:p14="http://schemas.microsoft.com/office/powerpoint/2010/main" val="2136517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en-US" altLang="ru-RU"/>
          </a:p>
        </p:txBody>
      </p:sp>
      <p:sp>
        <p:nvSpPr>
          <p:cNvPr id="5" name="Номер слайда 4"/>
          <p:cNvSpPr>
            <a:spLocks noGrp="1"/>
          </p:cNvSpPr>
          <p:nvPr>
            <p:ph type="sldNum" idx="11"/>
          </p:nvPr>
        </p:nvSpPr>
        <p:spPr/>
        <p:txBody>
          <a:bodyPr/>
          <a:lstStyle>
            <a:lvl1pPr>
              <a:defRPr/>
            </a:lvl1pPr>
          </a:lstStyle>
          <a:p>
            <a:fld id="{C75747E4-0401-4976-BE16-775E5C4E484B}" type="slidenum">
              <a:rPr lang="en-US" altLang="ru-RU"/>
              <a:pPr/>
              <a:t>‹#›</a:t>
            </a:fld>
            <a:endParaRPr lang="en-US" altLang="ru-RU"/>
          </a:p>
        </p:txBody>
      </p:sp>
    </p:spTree>
    <p:extLst>
      <p:ext uri="{BB962C8B-B14F-4D97-AF65-F5344CB8AC3E}">
        <p14:creationId xmlns:p14="http://schemas.microsoft.com/office/powerpoint/2010/main" val="4002778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idx="10"/>
          </p:nvPr>
        </p:nvSpPr>
        <p:spPr/>
        <p:txBody>
          <a:bodyPr/>
          <a:lstStyle>
            <a:lvl1pPr>
              <a:defRPr/>
            </a:lvl1pPr>
          </a:lstStyle>
          <a:p>
            <a:endParaRPr lang="en-US" altLang="ru-RU"/>
          </a:p>
        </p:txBody>
      </p:sp>
      <p:sp>
        <p:nvSpPr>
          <p:cNvPr id="5" name="Номер слайда 4"/>
          <p:cNvSpPr>
            <a:spLocks noGrp="1"/>
          </p:cNvSpPr>
          <p:nvPr>
            <p:ph type="sldNum" idx="11"/>
          </p:nvPr>
        </p:nvSpPr>
        <p:spPr/>
        <p:txBody>
          <a:bodyPr/>
          <a:lstStyle>
            <a:lvl1pPr>
              <a:defRPr/>
            </a:lvl1pPr>
          </a:lstStyle>
          <a:p>
            <a:fld id="{FC4AFB03-2EEF-4888-A3CE-467B9F6123D1}" type="slidenum">
              <a:rPr lang="en-US" altLang="ru-RU"/>
              <a:pPr/>
              <a:t>‹#›</a:t>
            </a:fld>
            <a:endParaRPr lang="en-US" altLang="ru-RU"/>
          </a:p>
        </p:txBody>
      </p:sp>
    </p:spTree>
    <p:extLst>
      <p:ext uri="{BB962C8B-B14F-4D97-AF65-F5344CB8AC3E}">
        <p14:creationId xmlns:p14="http://schemas.microsoft.com/office/powerpoint/2010/main" val="3027955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04800" y="1554163"/>
            <a:ext cx="42656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722813" y="1554163"/>
            <a:ext cx="42672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idx="10"/>
          </p:nvPr>
        </p:nvSpPr>
        <p:spPr/>
        <p:txBody>
          <a:bodyPr/>
          <a:lstStyle>
            <a:lvl1pPr>
              <a:defRPr/>
            </a:lvl1pPr>
          </a:lstStyle>
          <a:p>
            <a:endParaRPr lang="en-US" altLang="ru-RU"/>
          </a:p>
        </p:txBody>
      </p:sp>
      <p:sp>
        <p:nvSpPr>
          <p:cNvPr id="6" name="Номер слайда 5"/>
          <p:cNvSpPr>
            <a:spLocks noGrp="1"/>
          </p:cNvSpPr>
          <p:nvPr>
            <p:ph type="sldNum" idx="11"/>
          </p:nvPr>
        </p:nvSpPr>
        <p:spPr/>
        <p:txBody>
          <a:bodyPr/>
          <a:lstStyle>
            <a:lvl1pPr>
              <a:defRPr/>
            </a:lvl1pPr>
          </a:lstStyle>
          <a:p>
            <a:fld id="{3C2348F4-593F-4741-900D-630401E91C44}" type="slidenum">
              <a:rPr lang="en-US" altLang="ru-RU"/>
              <a:pPr/>
              <a:t>‹#›</a:t>
            </a:fld>
            <a:endParaRPr lang="en-US" altLang="ru-RU"/>
          </a:p>
        </p:txBody>
      </p:sp>
    </p:spTree>
    <p:extLst>
      <p:ext uri="{BB962C8B-B14F-4D97-AF65-F5344CB8AC3E}">
        <p14:creationId xmlns:p14="http://schemas.microsoft.com/office/powerpoint/2010/main" val="1580964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idx="10"/>
          </p:nvPr>
        </p:nvSpPr>
        <p:spPr/>
        <p:txBody>
          <a:bodyPr/>
          <a:lstStyle>
            <a:lvl1pPr>
              <a:defRPr/>
            </a:lvl1pPr>
          </a:lstStyle>
          <a:p>
            <a:endParaRPr lang="en-US" altLang="ru-RU"/>
          </a:p>
        </p:txBody>
      </p:sp>
      <p:sp>
        <p:nvSpPr>
          <p:cNvPr id="8" name="Номер слайда 7"/>
          <p:cNvSpPr>
            <a:spLocks noGrp="1"/>
          </p:cNvSpPr>
          <p:nvPr>
            <p:ph type="sldNum" idx="11"/>
          </p:nvPr>
        </p:nvSpPr>
        <p:spPr/>
        <p:txBody>
          <a:bodyPr/>
          <a:lstStyle>
            <a:lvl1pPr>
              <a:defRPr/>
            </a:lvl1pPr>
          </a:lstStyle>
          <a:p>
            <a:fld id="{0B3DB050-A997-40C7-9FA3-646846C39AD2}" type="slidenum">
              <a:rPr lang="en-US" altLang="ru-RU"/>
              <a:pPr/>
              <a:t>‹#›</a:t>
            </a:fld>
            <a:endParaRPr lang="en-US" altLang="ru-RU"/>
          </a:p>
        </p:txBody>
      </p:sp>
    </p:spTree>
    <p:extLst>
      <p:ext uri="{BB962C8B-B14F-4D97-AF65-F5344CB8AC3E}">
        <p14:creationId xmlns:p14="http://schemas.microsoft.com/office/powerpoint/2010/main" val="3980796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idx="10"/>
          </p:nvPr>
        </p:nvSpPr>
        <p:spPr/>
        <p:txBody>
          <a:bodyPr/>
          <a:lstStyle>
            <a:lvl1pPr>
              <a:defRPr/>
            </a:lvl1pPr>
          </a:lstStyle>
          <a:p>
            <a:endParaRPr lang="en-US" altLang="ru-RU"/>
          </a:p>
        </p:txBody>
      </p:sp>
      <p:sp>
        <p:nvSpPr>
          <p:cNvPr id="4" name="Номер слайда 3"/>
          <p:cNvSpPr>
            <a:spLocks noGrp="1"/>
          </p:cNvSpPr>
          <p:nvPr>
            <p:ph type="sldNum" idx="11"/>
          </p:nvPr>
        </p:nvSpPr>
        <p:spPr/>
        <p:txBody>
          <a:bodyPr/>
          <a:lstStyle>
            <a:lvl1pPr>
              <a:defRPr/>
            </a:lvl1pPr>
          </a:lstStyle>
          <a:p>
            <a:fld id="{F500A9D0-0503-414F-9F98-5D8194E5E6F9}" type="slidenum">
              <a:rPr lang="en-US" altLang="ru-RU"/>
              <a:pPr/>
              <a:t>‹#›</a:t>
            </a:fld>
            <a:endParaRPr lang="en-US" altLang="ru-RU"/>
          </a:p>
        </p:txBody>
      </p:sp>
    </p:spTree>
    <p:extLst>
      <p:ext uri="{BB962C8B-B14F-4D97-AF65-F5344CB8AC3E}">
        <p14:creationId xmlns:p14="http://schemas.microsoft.com/office/powerpoint/2010/main" val="2844059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idx="10"/>
          </p:nvPr>
        </p:nvSpPr>
        <p:spPr/>
        <p:txBody>
          <a:bodyPr/>
          <a:lstStyle>
            <a:lvl1pPr>
              <a:defRPr/>
            </a:lvl1pPr>
          </a:lstStyle>
          <a:p>
            <a:endParaRPr lang="en-US" altLang="ru-RU"/>
          </a:p>
        </p:txBody>
      </p:sp>
      <p:sp>
        <p:nvSpPr>
          <p:cNvPr id="3" name="Номер слайда 2"/>
          <p:cNvSpPr>
            <a:spLocks noGrp="1"/>
          </p:cNvSpPr>
          <p:nvPr>
            <p:ph type="sldNum" idx="11"/>
          </p:nvPr>
        </p:nvSpPr>
        <p:spPr/>
        <p:txBody>
          <a:bodyPr/>
          <a:lstStyle>
            <a:lvl1pPr>
              <a:defRPr/>
            </a:lvl1pPr>
          </a:lstStyle>
          <a:p>
            <a:fld id="{A0179DCE-D055-4203-9364-D0529F61E269}" type="slidenum">
              <a:rPr lang="en-US" altLang="ru-RU"/>
              <a:pPr/>
              <a:t>‹#›</a:t>
            </a:fld>
            <a:endParaRPr lang="en-US" altLang="ru-RU"/>
          </a:p>
        </p:txBody>
      </p:sp>
    </p:spTree>
    <p:extLst>
      <p:ext uri="{BB962C8B-B14F-4D97-AF65-F5344CB8AC3E}">
        <p14:creationId xmlns:p14="http://schemas.microsoft.com/office/powerpoint/2010/main" val="2766022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en-US" altLang="ru-RU"/>
          </a:p>
        </p:txBody>
      </p:sp>
      <p:sp>
        <p:nvSpPr>
          <p:cNvPr id="6" name="Номер слайда 5"/>
          <p:cNvSpPr>
            <a:spLocks noGrp="1"/>
          </p:cNvSpPr>
          <p:nvPr>
            <p:ph type="sldNum" idx="11"/>
          </p:nvPr>
        </p:nvSpPr>
        <p:spPr/>
        <p:txBody>
          <a:bodyPr/>
          <a:lstStyle>
            <a:lvl1pPr>
              <a:defRPr/>
            </a:lvl1pPr>
          </a:lstStyle>
          <a:p>
            <a:fld id="{4141ABFA-1368-4334-A600-823165BCAFDB}" type="slidenum">
              <a:rPr lang="en-US" altLang="ru-RU"/>
              <a:pPr/>
              <a:t>‹#›</a:t>
            </a:fld>
            <a:endParaRPr lang="en-US" altLang="ru-RU"/>
          </a:p>
        </p:txBody>
      </p:sp>
    </p:spTree>
    <p:extLst>
      <p:ext uri="{BB962C8B-B14F-4D97-AF65-F5344CB8AC3E}">
        <p14:creationId xmlns:p14="http://schemas.microsoft.com/office/powerpoint/2010/main" val="1567398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en-US" altLang="ru-RU"/>
          </a:p>
        </p:txBody>
      </p:sp>
      <p:sp>
        <p:nvSpPr>
          <p:cNvPr id="5" name="Номер слайда 4"/>
          <p:cNvSpPr>
            <a:spLocks noGrp="1"/>
          </p:cNvSpPr>
          <p:nvPr>
            <p:ph type="sldNum" idx="11"/>
          </p:nvPr>
        </p:nvSpPr>
        <p:spPr/>
        <p:txBody>
          <a:bodyPr/>
          <a:lstStyle>
            <a:lvl1pPr>
              <a:defRPr/>
            </a:lvl1pPr>
          </a:lstStyle>
          <a:p>
            <a:fld id="{006CC095-7ABA-45DC-8248-A9444316B9AF}" type="slidenum">
              <a:rPr lang="en-US" altLang="ru-RU"/>
              <a:pPr/>
              <a:t>‹#›</a:t>
            </a:fld>
            <a:endParaRPr lang="en-US" altLang="ru-RU"/>
          </a:p>
        </p:txBody>
      </p:sp>
    </p:spTree>
    <p:extLst>
      <p:ext uri="{BB962C8B-B14F-4D97-AF65-F5344CB8AC3E}">
        <p14:creationId xmlns:p14="http://schemas.microsoft.com/office/powerpoint/2010/main" val="1911836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en-US" altLang="ru-RU"/>
          </a:p>
        </p:txBody>
      </p:sp>
      <p:sp>
        <p:nvSpPr>
          <p:cNvPr id="6" name="Номер слайда 5"/>
          <p:cNvSpPr>
            <a:spLocks noGrp="1"/>
          </p:cNvSpPr>
          <p:nvPr>
            <p:ph type="sldNum" idx="11"/>
          </p:nvPr>
        </p:nvSpPr>
        <p:spPr/>
        <p:txBody>
          <a:bodyPr/>
          <a:lstStyle>
            <a:lvl1pPr>
              <a:defRPr/>
            </a:lvl1pPr>
          </a:lstStyle>
          <a:p>
            <a:fld id="{2F9C6FD4-B44A-448A-AE8C-FEDBEAD6DD26}" type="slidenum">
              <a:rPr lang="en-US" altLang="ru-RU"/>
              <a:pPr/>
              <a:t>‹#›</a:t>
            </a:fld>
            <a:endParaRPr lang="en-US" altLang="ru-RU"/>
          </a:p>
        </p:txBody>
      </p:sp>
    </p:spTree>
    <p:extLst>
      <p:ext uri="{BB962C8B-B14F-4D97-AF65-F5344CB8AC3E}">
        <p14:creationId xmlns:p14="http://schemas.microsoft.com/office/powerpoint/2010/main" val="2270922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en-US" altLang="ru-RU"/>
          </a:p>
        </p:txBody>
      </p:sp>
      <p:sp>
        <p:nvSpPr>
          <p:cNvPr id="5" name="Номер слайда 4"/>
          <p:cNvSpPr>
            <a:spLocks noGrp="1"/>
          </p:cNvSpPr>
          <p:nvPr>
            <p:ph type="sldNum" idx="11"/>
          </p:nvPr>
        </p:nvSpPr>
        <p:spPr/>
        <p:txBody>
          <a:bodyPr/>
          <a:lstStyle>
            <a:lvl1pPr>
              <a:defRPr/>
            </a:lvl1pPr>
          </a:lstStyle>
          <a:p>
            <a:fld id="{895EF780-285E-468A-849B-5A75F437D4A0}" type="slidenum">
              <a:rPr lang="en-US" altLang="ru-RU"/>
              <a:pPr/>
              <a:t>‹#›</a:t>
            </a:fld>
            <a:endParaRPr lang="en-US" altLang="ru-RU"/>
          </a:p>
        </p:txBody>
      </p:sp>
    </p:spTree>
    <p:extLst>
      <p:ext uri="{BB962C8B-B14F-4D97-AF65-F5344CB8AC3E}">
        <p14:creationId xmlns:p14="http://schemas.microsoft.com/office/powerpoint/2010/main" val="2358931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19900" y="457200"/>
            <a:ext cx="2170113" cy="56213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4800" y="457200"/>
            <a:ext cx="6362700" cy="56213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en-US" altLang="ru-RU"/>
          </a:p>
        </p:txBody>
      </p:sp>
      <p:sp>
        <p:nvSpPr>
          <p:cNvPr id="5" name="Номер слайда 4"/>
          <p:cNvSpPr>
            <a:spLocks noGrp="1"/>
          </p:cNvSpPr>
          <p:nvPr>
            <p:ph type="sldNum" idx="11"/>
          </p:nvPr>
        </p:nvSpPr>
        <p:spPr/>
        <p:txBody>
          <a:bodyPr/>
          <a:lstStyle>
            <a:lvl1pPr>
              <a:defRPr/>
            </a:lvl1pPr>
          </a:lstStyle>
          <a:p>
            <a:fld id="{F0677801-F20E-4A48-9B83-874C96C61698}" type="slidenum">
              <a:rPr lang="en-US" altLang="ru-RU"/>
              <a:pPr/>
              <a:t>‹#›</a:t>
            </a:fld>
            <a:endParaRPr lang="en-US" altLang="ru-RU"/>
          </a:p>
        </p:txBody>
      </p:sp>
    </p:spTree>
    <p:extLst>
      <p:ext uri="{BB962C8B-B14F-4D97-AF65-F5344CB8AC3E}">
        <p14:creationId xmlns:p14="http://schemas.microsoft.com/office/powerpoint/2010/main" val="1541081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idx="10"/>
          </p:nvPr>
        </p:nvSpPr>
        <p:spPr/>
        <p:txBody>
          <a:bodyPr/>
          <a:lstStyle>
            <a:lvl1pPr>
              <a:defRPr/>
            </a:lvl1pPr>
          </a:lstStyle>
          <a:p>
            <a:endParaRPr lang="en-US" altLang="ru-RU"/>
          </a:p>
        </p:txBody>
      </p:sp>
      <p:sp>
        <p:nvSpPr>
          <p:cNvPr id="5" name="Номер слайда 4"/>
          <p:cNvSpPr>
            <a:spLocks noGrp="1"/>
          </p:cNvSpPr>
          <p:nvPr>
            <p:ph type="sldNum" idx="11"/>
          </p:nvPr>
        </p:nvSpPr>
        <p:spPr/>
        <p:txBody>
          <a:bodyPr/>
          <a:lstStyle>
            <a:lvl1pPr>
              <a:defRPr/>
            </a:lvl1pPr>
          </a:lstStyle>
          <a:p>
            <a:fld id="{7D9B72BA-963B-42E2-92DD-437E7C223F01}" type="slidenum">
              <a:rPr lang="en-US" altLang="ru-RU"/>
              <a:pPr/>
              <a:t>‹#›</a:t>
            </a:fld>
            <a:endParaRPr lang="en-US" altLang="ru-RU"/>
          </a:p>
        </p:txBody>
      </p:sp>
    </p:spTree>
    <p:extLst>
      <p:ext uri="{BB962C8B-B14F-4D97-AF65-F5344CB8AC3E}">
        <p14:creationId xmlns:p14="http://schemas.microsoft.com/office/powerpoint/2010/main" val="1711540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en-US" altLang="ru-RU"/>
          </a:p>
        </p:txBody>
      </p:sp>
      <p:sp>
        <p:nvSpPr>
          <p:cNvPr id="5" name="Номер слайда 4"/>
          <p:cNvSpPr>
            <a:spLocks noGrp="1"/>
          </p:cNvSpPr>
          <p:nvPr>
            <p:ph type="sldNum" idx="11"/>
          </p:nvPr>
        </p:nvSpPr>
        <p:spPr/>
        <p:txBody>
          <a:bodyPr/>
          <a:lstStyle>
            <a:lvl1pPr>
              <a:defRPr/>
            </a:lvl1pPr>
          </a:lstStyle>
          <a:p>
            <a:fld id="{FB7A6A01-FC49-46D8-B3B6-585AA46D9075}" type="slidenum">
              <a:rPr lang="en-US" altLang="ru-RU"/>
              <a:pPr/>
              <a:t>‹#›</a:t>
            </a:fld>
            <a:endParaRPr lang="en-US" altLang="ru-RU"/>
          </a:p>
        </p:txBody>
      </p:sp>
    </p:spTree>
    <p:extLst>
      <p:ext uri="{BB962C8B-B14F-4D97-AF65-F5344CB8AC3E}">
        <p14:creationId xmlns:p14="http://schemas.microsoft.com/office/powerpoint/2010/main" val="1914353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idx="10"/>
          </p:nvPr>
        </p:nvSpPr>
        <p:spPr/>
        <p:txBody>
          <a:bodyPr/>
          <a:lstStyle>
            <a:lvl1pPr>
              <a:defRPr/>
            </a:lvl1pPr>
          </a:lstStyle>
          <a:p>
            <a:endParaRPr lang="en-US" altLang="ru-RU"/>
          </a:p>
        </p:txBody>
      </p:sp>
      <p:sp>
        <p:nvSpPr>
          <p:cNvPr id="5" name="Номер слайда 4"/>
          <p:cNvSpPr>
            <a:spLocks noGrp="1"/>
          </p:cNvSpPr>
          <p:nvPr>
            <p:ph type="sldNum" idx="11"/>
          </p:nvPr>
        </p:nvSpPr>
        <p:spPr/>
        <p:txBody>
          <a:bodyPr/>
          <a:lstStyle>
            <a:lvl1pPr>
              <a:defRPr/>
            </a:lvl1pPr>
          </a:lstStyle>
          <a:p>
            <a:fld id="{9C115C20-1A9E-4179-82B4-B3A7315523E2}" type="slidenum">
              <a:rPr lang="en-US" altLang="ru-RU"/>
              <a:pPr/>
              <a:t>‹#›</a:t>
            </a:fld>
            <a:endParaRPr lang="en-US" altLang="ru-RU"/>
          </a:p>
        </p:txBody>
      </p:sp>
    </p:spTree>
    <p:extLst>
      <p:ext uri="{BB962C8B-B14F-4D97-AF65-F5344CB8AC3E}">
        <p14:creationId xmlns:p14="http://schemas.microsoft.com/office/powerpoint/2010/main" val="1031844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04800" y="1554163"/>
            <a:ext cx="42656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722813" y="1554163"/>
            <a:ext cx="42672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idx="10"/>
          </p:nvPr>
        </p:nvSpPr>
        <p:spPr/>
        <p:txBody>
          <a:bodyPr/>
          <a:lstStyle>
            <a:lvl1pPr>
              <a:defRPr/>
            </a:lvl1pPr>
          </a:lstStyle>
          <a:p>
            <a:endParaRPr lang="en-US" altLang="ru-RU"/>
          </a:p>
        </p:txBody>
      </p:sp>
      <p:sp>
        <p:nvSpPr>
          <p:cNvPr id="6" name="Номер слайда 5"/>
          <p:cNvSpPr>
            <a:spLocks noGrp="1"/>
          </p:cNvSpPr>
          <p:nvPr>
            <p:ph type="sldNum" idx="11"/>
          </p:nvPr>
        </p:nvSpPr>
        <p:spPr/>
        <p:txBody>
          <a:bodyPr/>
          <a:lstStyle>
            <a:lvl1pPr>
              <a:defRPr/>
            </a:lvl1pPr>
          </a:lstStyle>
          <a:p>
            <a:fld id="{06BD476E-7B83-4563-A404-86382B5ECEAD}" type="slidenum">
              <a:rPr lang="en-US" altLang="ru-RU"/>
              <a:pPr/>
              <a:t>‹#›</a:t>
            </a:fld>
            <a:endParaRPr lang="en-US" altLang="ru-RU"/>
          </a:p>
        </p:txBody>
      </p:sp>
    </p:spTree>
    <p:extLst>
      <p:ext uri="{BB962C8B-B14F-4D97-AF65-F5344CB8AC3E}">
        <p14:creationId xmlns:p14="http://schemas.microsoft.com/office/powerpoint/2010/main" val="1201427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idx="10"/>
          </p:nvPr>
        </p:nvSpPr>
        <p:spPr/>
        <p:txBody>
          <a:bodyPr/>
          <a:lstStyle>
            <a:lvl1pPr>
              <a:defRPr/>
            </a:lvl1pPr>
          </a:lstStyle>
          <a:p>
            <a:endParaRPr lang="en-US" altLang="ru-RU"/>
          </a:p>
        </p:txBody>
      </p:sp>
      <p:sp>
        <p:nvSpPr>
          <p:cNvPr id="8" name="Номер слайда 7"/>
          <p:cNvSpPr>
            <a:spLocks noGrp="1"/>
          </p:cNvSpPr>
          <p:nvPr>
            <p:ph type="sldNum" idx="11"/>
          </p:nvPr>
        </p:nvSpPr>
        <p:spPr/>
        <p:txBody>
          <a:bodyPr/>
          <a:lstStyle>
            <a:lvl1pPr>
              <a:defRPr/>
            </a:lvl1pPr>
          </a:lstStyle>
          <a:p>
            <a:fld id="{19371AB4-6023-4DC5-A2D2-B15588B545D9}" type="slidenum">
              <a:rPr lang="en-US" altLang="ru-RU"/>
              <a:pPr/>
              <a:t>‹#›</a:t>
            </a:fld>
            <a:endParaRPr lang="en-US" altLang="ru-RU"/>
          </a:p>
        </p:txBody>
      </p:sp>
    </p:spTree>
    <p:extLst>
      <p:ext uri="{BB962C8B-B14F-4D97-AF65-F5344CB8AC3E}">
        <p14:creationId xmlns:p14="http://schemas.microsoft.com/office/powerpoint/2010/main" val="20367369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idx="10"/>
          </p:nvPr>
        </p:nvSpPr>
        <p:spPr/>
        <p:txBody>
          <a:bodyPr/>
          <a:lstStyle>
            <a:lvl1pPr>
              <a:defRPr/>
            </a:lvl1pPr>
          </a:lstStyle>
          <a:p>
            <a:endParaRPr lang="en-US" altLang="ru-RU"/>
          </a:p>
        </p:txBody>
      </p:sp>
      <p:sp>
        <p:nvSpPr>
          <p:cNvPr id="4" name="Номер слайда 3"/>
          <p:cNvSpPr>
            <a:spLocks noGrp="1"/>
          </p:cNvSpPr>
          <p:nvPr>
            <p:ph type="sldNum" idx="11"/>
          </p:nvPr>
        </p:nvSpPr>
        <p:spPr/>
        <p:txBody>
          <a:bodyPr/>
          <a:lstStyle>
            <a:lvl1pPr>
              <a:defRPr/>
            </a:lvl1pPr>
          </a:lstStyle>
          <a:p>
            <a:fld id="{0E2AA451-2C90-4EA2-B5C2-5DCF59CA5CC3}" type="slidenum">
              <a:rPr lang="en-US" altLang="ru-RU"/>
              <a:pPr/>
              <a:t>‹#›</a:t>
            </a:fld>
            <a:endParaRPr lang="en-US" altLang="ru-RU"/>
          </a:p>
        </p:txBody>
      </p:sp>
    </p:spTree>
    <p:extLst>
      <p:ext uri="{BB962C8B-B14F-4D97-AF65-F5344CB8AC3E}">
        <p14:creationId xmlns:p14="http://schemas.microsoft.com/office/powerpoint/2010/main" val="6536188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idx="10"/>
          </p:nvPr>
        </p:nvSpPr>
        <p:spPr/>
        <p:txBody>
          <a:bodyPr/>
          <a:lstStyle>
            <a:lvl1pPr>
              <a:defRPr/>
            </a:lvl1pPr>
          </a:lstStyle>
          <a:p>
            <a:endParaRPr lang="en-US" altLang="ru-RU"/>
          </a:p>
        </p:txBody>
      </p:sp>
      <p:sp>
        <p:nvSpPr>
          <p:cNvPr id="3" name="Номер слайда 2"/>
          <p:cNvSpPr>
            <a:spLocks noGrp="1"/>
          </p:cNvSpPr>
          <p:nvPr>
            <p:ph type="sldNum" idx="11"/>
          </p:nvPr>
        </p:nvSpPr>
        <p:spPr/>
        <p:txBody>
          <a:bodyPr/>
          <a:lstStyle>
            <a:lvl1pPr>
              <a:defRPr/>
            </a:lvl1pPr>
          </a:lstStyle>
          <a:p>
            <a:fld id="{7A955095-CF5F-45B5-843B-200C15BBB212}" type="slidenum">
              <a:rPr lang="en-US" altLang="ru-RU"/>
              <a:pPr/>
              <a:t>‹#›</a:t>
            </a:fld>
            <a:endParaRPr lang="en-US" altLang="ru-RU"/>
          </a:p>
        </p:txBody>
      </p:sp>
    </p:spTree>
    <p:extLst>
      <p:ext uri="{BB962C8B-B14F-4D97-AF65-F5344CB8AC3E}">
        <p14:creationId xmlns:p14="http://schemas.microsoft.com/office/powerpoint/2010/main" val="1066445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idx="10"/>
          </p:nvPr>
        </p:nvSpPr>
        <p:spPr/>
        <p:txBody>
          <a:bodyPr/>
          <a:lstStyle>
            <a:lvl1pPr>
              <a:defRPr/>
            </a:lvl1pPr>
          </a:lstStyle>
          <a:p>
            <a:endParaRPr lang="en-US" altLang="ru-RU"/>
          </a:p>
        </p:txBody>
      </p:sp>
      <p:sp>
        <p:nvSpPr>
          <p:cNvPr id="5" name="Номер слайда 4"/>
          <p:cNvSpPr>
            <a:spLocks noGrp="1"/>
          </p:cNvSpPr>
          <p:nvPr>
            <p:ph type="sldNum" idx="11"/>
          </p:nvPr>
        </p:nvSpPr>
        <p:spPr/>
        <p:txBody>
          <a:bodyPr/>
          <a:lstStyle>
            <a:lvl1pPr>
              <a:defRPr/>
            </a:lvl1pPr>
          </a:lstStyle>
          <a:p>
            <a:fld id="{48E28EA9-AE02-4C49-B9B2-C9F102E0A179}" type="slidenum">
              <a:rPr lang="en-US" altLang="ru-RU"/>
              <a:pPr/>
              <a:t>‹#›</a:t>
            </a:fld>
            <a:endParaRPr lang="en-US" altLang="ru-RU"/>
          </a:p>
        </p:txBody>
      </p:sp>
    </p:spTree>
    <p:extLst>
      <p:ext uri="{BB962C8B-B14F-4D97-AF65-F5344CB8AC3E}">
        <p14:creationId xmlns:p14="http://schemas.microsoft.com/office/powerpoint/2010/main" val="5517065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en-US" altLang="ru-RU"/>
          </a:p>
        </p:txBody>
      </p:sp>
      <p:sp>
        <p:nvSpPr>
          <p:cNvPr id="6" name="Номер слайда 5"/>
          <p:cNvSpPr>
            <a:spLocks noGrp="1"/>
          </p:cNvSpPr>
          <p:nvPr>
            <p:ph type="sldNum" idx="11"/>
          </p:nvPr>
        </p:nvSpPr>
        <p:spPr/>
        <p:txBody>
          <a:bodyPr/>
          <a:lstStyle>
            <a:lvl1pPr>
              <a:defRPr/>
            </a:lvl1pPr>
          </a:lstStyle>
          <a:p>
            <a:fld id="{C7B43619-FDB9-4441-8A28-AF6B7E785603}" type="slidenum">
              <a:rPr lang="en-US" altLang="ru-RU"/>
              <a:pPr/>
              <a:t>‹#›</a:t>
            </a:fld>
            <a:endParaRPr lang="en-US" altLang="ru-RU"/>
          </a:p>
        </p:txBody>
      </p:sp>
    </p:spTree>
    <p:extLst>
      <p:ext uri="{BB962C8B-B14F-4D97-AF65-F5344CB8AC3E}">
        <p14:creationId xmlns:p14="http://schemas.microsoft.com/office/powerpoint/2010/main" val="5828935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en-US" altLang="ru-RU"/>
          </a:p>
        </p:txBody>
      </p:sp>
      <p:sp>
        <p:nvSpPr>
          <p:cNvPr id="6" name="Номер слайда 5"/>
          <p:cNvSpPr>
            <a:spLocks noGrp="1"/>
          </p:cNvSpPr>
          <p:nvPr>
            <p:ph type="sldNum" idx="11"/>
          </p:nvPr>
        </p:nvSpPr>
        <p:spPr/>
        <p:txBody>
          <a:bodyPr/>
          <a:lstStyle>
            <a:lvl1pPr>
              <a:defRPr/>
            </a:lvl1pPr>
          </a:lstStyle>
          <a:p>
            <a:fld id="{A7F959F5-F467-4AAE-B92A-2D9CE918271D}" type="slidenum">
              <a:rPr lang="en-US" altLang="ru-RU"/>
              <a:pPr/>
              <a:t>‹#›</a:t>
            </a:fld>
            <a:endParaRPr lang="en-US" altLang="ru-RU"/>
          </a:p>
        </p:txBody>
      </p:sp>
    </p:spTree>
    <p:extLst>
      <p:ext uri="{BB962C8B-B14F-4D97-AF65-F5344CB8AC3E}">
        <p14:creationId xmlns:p14="http://schemas.microsoft.com/office/powerpoint/2010/main" val="1899561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en-US" altLang="ru-RU"/>
          </a:p>
        </p:txBody>
      </p:sp>
      <p:sp>
        <p:nvSpPr>
          <p:cNvPr id="5" name="Номер слайда 4"/>
          <p:cNvSpPr>
            <a:spLocks noGrp="1"/>
          </p:cNvSpPr>
          <p:nvPr>
            <p:ph type="sldNum" idx="11"/>
          </p:nvPr>
        </p:nvSpPr>
        <p:spPr/>
        <p:txBody>
          <a:bodyPr/>
          <a:lstStyle>
            <a:lvl1pPr>
              <a:defRPr/>
            </a:lvl1pPr>
          </a:lstStyle>
          <a:p>
            <a:fld id="{D496D81B-F378-431C-A212-1F457617E7EF}" type="slidenum">
              <a:rPr lang="en-US" altLang="ru-RU"/>
              <a:pPr/>
              <a:t>‹#›</a:t>
            </a:fld>
            <a:endParaRPr lang="en-US" altLang="ru-RU"/>
          </a:p>
        </p:txBody>
      </p:sp>
    </p:spTree>
    <p:extLst>
      <p:ext uri="{BB962C8B-B14F-4D97-AF65-F5344CB8AC3E}">
        <p14:creationId xmlns:p14="http://schemas.microsoft.com/office/powerpoint/2010/main" val="18704802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19900" y="457200"/>
            <a:ext cx="2170113" cy="56213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4800" y="457200"/>
            <a:ext cx="6362700" cy="56213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en-US" altLang="ru-RU"/>
          </a:p>
        </p:txBody>
      </p:sp>
      <p:sp>
        <p:nvSpPr>
          <p:cNvPr id="5" name="Номер слайда 4"/>
          <p:cNvSpPr>
            <a:spLocks noGrp="1"/>
          </p:cNvSpPr>
          <p:nvPr>
            <p:ph type="sldNum" idx="11"/>
          </p:nvPr>
        </p:nvSpPr>
        <p:spPr/>
        <p:txBody>
          <a:bodyPr/>
          <a:lstStyle>
            <a:lvl1pPr>
              <a:defRPr/>
            </a:lvl1pPr>
          </a:lstStyle>
          <a:p>
            <a:fld id="{F6D53B8D-5549-499D-BE24-8842EED2C916}" type="slidenum">
              <a:rPr lang="en-US" altLang="ru-RU"/>
              <a:pPr/>
              <a:t>‹#›</a:t>
            </a:fld>
            <a:endParaRPr lang="en-US" altLang="ru-RU"/>
          </a:p>
        </p:txBody>
      </p:sp>
    </p:spTree>
    <p:extLst>
      <p:ext uri="{BB962C8B-B14F-4D97-AF65-F5344CB8AC3E}">
        <p14:creationId xmlns:p14="http://schemas.microsoft.com/office/powerpoint/2010/main" val="3807189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idx="10"/>
          </p:nvPr>
        </p:nvSpPr>
        <p:spPr/>
        <p:txBody>
          <a:bodyPr/>
          <a:lstStyle>
            <a:lvl1pPr>
              <a:defRPr/>
            </a:lvl1pPr>
          </a:lstStyle>
          <a:p>
            <a:endParaRPr lang="en-US" altLang="ru-RU"/>
          </a:p>
        </p:txBody>
      </p:sp>
      <p:sp>
        <p:nvSpPr>
          <p:cNvPr id="5" name="Номер слайда 4"/>
          <p:cNvSpPr>
            <a:spLocks noGrp="1"/>
          </p:cNvSpPr>
          <p:nvPr>
            <p:ph type="sldNum" idx="11"/>
          </p:nvPr>
        </p:nvSpPr>
        <p:spPr/>
        <p:txBody>
          <a:bodyPr/>
          <a:lstStyle>
            <a:lvl1pPr>
              <a:defRPr/>
            </a:lvl1pPr>
          </a:lstStyle>
          <a:p>
            <a:fld id="{F4E19839-7D36-4241-A26C-65A377DDCE43}" type="slidenum">
              <a:rPr lang="en-US" altLang="ru-RU"/>
              <a:pPr/>
              <a:t>‹#›</a:t>
            </a:fld>
            <a:endParaRPr lang="en-US" altLang="ru-RU"/>
          </a:p>
        </p:txBody>
      </p:sp>
    </p:spTree>
    <p:extLst>
      <p:ext uri="{BB962C8B-B14F-4D97-AF65-F5344CB8AC3E}">
        <p14:creationId xmlns:p14="http://schemas.microsoft.com/office/powerpoint/2010/main" val="8056931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en-US" altLang="ru-RU"/>
          </a:p>
        </p:txBody>
      </p:sp>
      <p:sp>
        <p:nvSpPr>
          <p:cNvPr id="5" name="Номер слайда 4"/>
          <p:cNvSpPr>
            <a:spLocks noGrp="1"/>
          </p:cNvSpPr>
          <p:nvPr>
            <p:ph type="sldNum" idx="11"/>
          </p:nvPr>
        </p:nvSpPr>
        <p:spPr/>
        <p:txBody>
          <a:bodyPr/>
          <a:lstStyle>
            <a:lvl1pPr>
              <a:defRPr/>
            </a:lvl1pPr>
          </a:lstStyle>
          <a:p>
            <a:fld id="{D68FB255-E52E-40B9-817C-1B922CF69808}" type="slidenum">
              <a:rPr lang="en-US" altLang="ru-RU"/>
              <a:pPr/>
              <a:t>‹#›</a:t>
            </a:fld>
            <a:endParaRPr lang="en-US" altLang="ru-RU"/>
          </a:p>
        </p:txBody>
      </p:sp>
    </p:spTree>
    <p:extLst>
      <p:ext uri="{BB962C8B-B14F-4D97-AF65-F5344CB8AC3E}">
        <p14:creationId xmlns:p14="http://schemas.microsoft.com/office/powerpoint/2010/main" val="41220484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idx="10"/>
          </p:nvPr>
        </p:nvSpPr>
        <p:spPr/>
        <p:txBody>
          <a:bodyPr/>
          <a:lstStyle>
            <a:lvl1pPr>
              <a:defRPr/>
            </a:lvl1pPr>
          </a:lstStyle>
          <a:p>
            <a:endParaRPr lang="en-US" altLang="ru-RU"/>
          </a:p>
        </p:txBody>
      </p:sp>
      <p:sp>
        <p:nvSpPr>
          <p:cNvPr id="5" name="Номер слайда 4"/>
          <p:cNvSpPr>
            <a:spLocks noGrp="1"/>
          </p:cNvSpPr>
          <p:nvPr>
            <p:ph type="sldNum" idx="11"/>
          </p:nvPr>
        </p:nvSpPr>
        <p:spPr/>
        <p:txBody>
          <a:bodyPr/>
          <a:lstStyle>
            <a:lvl1pPr>
              <a:defRPr/>
            </a:lvl1pPr>
          </a:lstStyle>
          <a:p>
            <a:fld id="{A93BE135-4056-4DD2-BF10-23B5968FEC25}" type="slidenum">
              <a:rPr lang="en-US" altLang="ru-RU"/>
              <a:pPr/>
              <a:t>‹#›</a:t>
            </a:fld>
            <a:endParaRPr lang="en-US" altLang="ru-RU"/>
          </a:p>
        </p:txBody>
      </p:sp>
    </p:spTree>
    <p:extLst>
      <p:ext uri="{BB962C8B-B14F-4D97-AF65-F5344CB8AC3E}">
        <p14:creationId xmlns:p14="http://schemas.microsoft.com/office/powerpoint/2010/main" val="42551072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04800" y="1554163"/>
            <a:ext cx="42656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722813" y="1554163"/>
            <a:ext cx="42672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idx="10"/>
          </p:nvPr>
        </p:nvSpPr>
        <p:spPr/>
        <p:txBody>
          <a:bodyPr/>
          <a:lstStyle>
            <a:lvl1pPr>
              <a:defRPr/>
            </a:lvl1pPr>
          </a:lstStyle>
          <a:p>
            <a:endParaRPr lang="en-US" altLang="ru-RU"/>
          </a:p>
        </p:txBody>
      </p:sp>
      <p:sp>
        <p:nvSpPr>
          <p:cNvPr id="6" name="Номер слайда 5"/>
          <p:cNvSpPr>
            <a:spLocks noGrp="1"/>
          </p:cNvSpPr>
          <p:nvPr>
            <p:ph type="sldNum" idx="11"/>
          </p:nvPr>
        </p:nvSpPr>
        <p:spPr/>
        <p:txBody>
          <a:bodyPr/>
          <a:lstStyle>
            <a:lvl1pPr>
              <a:defRPr/>
            </a:lvl1pPr>
          </a:lstStyle>
          <a:p>
            <a:fld id="{63189C04-63BE-4168-97C4-BD7B481852CD}" type="slidenum">
              <a:rPr lang="en-US" altLang="ru-RU"/>
              <a:pPr/>
              <a:t>‹#›</a:t>
            </a:fld>
            <a:endParaRPr lang="en-US" altLang="ru-RU"/>
          </a:p>
        </p:txBody>
      </p:sp>
    </p:spTree>
    <p:extLst>
      <p:ext uri="{BB962C8B-B14F-4D97-AF65-F5344CB8AC3E}">
        <p14:creationId xmlns:p14="http://schemas.microsoft.com/office/powerpoint/2010/main" val="17555505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idx="10"/>
          </p:nvPr>
        </p:nvSpPr>
        <p:spPr/>
        <p:txBody>
          <a:bodyPr/>
          <a:lstStyle>
            <a:lvl1pPr>
              <a:defRPr/>
            </a:lvl1pPr>
          </a:lstStyle>
          <a:p>
            <a:endParaRPr lang="en-US" altLang="ru-RU"/>
          </a:p>
        </p:txBody>
      </p:sp>
      <p:sp>
        <p:nvSpPr>
          <p:cNvPr id="8" name="Номер слайда 7"/>
          <p:cNvSpPr>
            <a:spLocks noGrp="1"/>
          </p:cNvSpPr>
          <p:nvPr>
            <p:ph type="sldNum" idx="11"/>
          </p:nvPr>
        </p:nvSpPr>
        <p:spPr/>
        <p:txBody>
          <a:bodyPr/>
          <a:lstStyle>
            <a:lvl1pPr>
              <a:defRPr/>
            </a:lvl1pPr>
          </a:lstStyle>
          <a:p>
            <a:fld id="{0464A63D-90FF-4A8C-BB63-0F5234746C4B}" type="slidenum">
              <a:rPr lang="en-US" altLang="ru-RU"/>
              <a:pPr/>
              <a:t>‹#›</a:t>
            </a:fld>
            <a:endParaRPr lang="en-US" altLang="ru-RU"/>
          </a:p>
        </p:txBody>
      </p:sp>
    </p:spTree>
    <p:extLst>
      <p:ext uri="{BB962C8B-B14F-4D97-AF65-F5344CB8AC3E}">
        <p14:creationId xmlns:p14="http://schemas.microsoft.com/office/powerpoint/2010/main" val="3475606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idx="10"/>
          </p:nvPr>
        </p:nvSpPr>
        <p:spPr/>
        <p:txBody>
          <a:bodyPr/>
          <a:lstStyle>
            <a:lvl1pPr>
              <a:defRPr/>
            </a:lvl1pPr>
          </a:lstStyle>
          <a:p>
            <a:endParaRPr lang="en-US" altLang="ru-RU"/>
          </a:p>
        </p:txBody>
      </p:sp>
      <p:sp>
        <p:nvSpPr>
          <p:cNvPr id="4" name="Номер слайда 3"/>
          <p:cNvSpPr>
            <a:spLocks noGrp="1"/>
          </p:cNvSpPr>
          <p:nvPr>
            <p:ph type="sldNum" idx="11"/>
          </p:nvPr>
        </p:nvSpPr>
        <p:spPr/>
        <p:txBody>
          <a:bodyPr/>
          <a:lstStyle>
            <a:lvl1pPr>
              <a:defRPr/>
            </a:lvl1pPr>
          </a:lstStyle>
          <a:p>
            <a:fld id="{5269E6A6-8381-4EE0-A8A6-B0EBE585A2CD}" type="slidenum">
              <a:rPr lang="en-US" altLang="ru-RU"/>
              <a:pPr/>
              <a:t>‹#›</a:t>
            </a:fld>
            <a:endParaRPr lang="en-US" altLang="ru-RU"/>
          </a:p>
        </p:txBody>
      </p:sp>
    </p:spTree>
    <p:extLst>
      <p:ext uri="{BB962C8B-B14F-4D97-AF65-F5344CB8AC3E}">
        <p14:creationId xmlns:p14="http://schemas.microsoft.com/office/powerpoint/2010/main" val="1873895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04800" y="1554163"/>
            <a:ext cx="42656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722813" y="1554163"/>
            <a:ext cx="42672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idx="10"/>
          </p:nvPr>
        </p:nvSpPr>
        <p:spPr/>
        <p:txBody>
          <a:bodyPr/>
          <a:lstStyle>
            <a:lvl1pPr>
              <a:defRPr/>
            </a:lvl1pPr>
          </a:lstStyle>
          <a:p>
            <a:endParaRPr lang="en-US" altLang="ru-RU"/>
          </a:p>
        </p:txBody>
      </p:sp>
      <p:sp>
        <p:nvSpPr>
          <p:cNvPr id="6" name="Номер слайда 5"/>
          <p:cNvSpPr>
            <a:spLocks noGrp="1"/>
          </p:cNvSpPr>
          <p:nvPr>
            <p:ph type="sldNum" idx="11"/>
          </p:nvPr>
        </p:nvSpPr>
        <p:spPr/>
        <p:txBody>
          <a:bodyPr/>
          <a:lstStyle>
            <a:lvl1pPr>
              <a:defRPr/>
            </a:lvl1pPr>
          </a:lstStyle>
          <a:p>
            <a:fld id="{7AD0BEA8-E4A8-4829-B11A-E2467CE0842C}" type="slidenum">
              <a:rPr lang="en-US" altLang="ru-RU"/>
              <a:pPr/>
              <a:t>‹#›</a:t>
            </a:fld>
            <a:endParaRPr lang="en-US" altLang="ru-RU"/>
          </a:p>
        </p:txBody>
      </p:sp>
    </p:spTree>
    <p:extLst>
      <p:ext uri="{BB962C8B-B14F-4D97-AF65-F5344CB8AC3E}">
        <p14:creationId xmlns:p14="http://schemas.microsoft.com/office/powerpoint/2010/main" val="8975509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idx="10"/>
          </p:nvPr>
        </p:nvSpPr>
        <p:spPr/>
        <p:txBody>
          <a:bodyPr/>
          <a:lstStyle>
            <a:lvl1pPr>
              <a:defRPr/>
            </a:lvl1pPr>
          </a:lstStyle>
          <a:p>
            <a:endParaRPr lang="en-US" altLang="ru-RU"/>
          </a:p>
        </p:txBody>
      </p:sp>
      <p:sp>
        <p:nvSpPr>
          <p:cNvPr id="3" name="Номер слайда 2"/>
          <p:cNvSpPr>
            <a:spLocks noGrp="1"/>
          </p:cNvSpPr>
          <p:nvPr>
            <p:ph type="sldNum" idx="11"/>
          </p:nvPr>
        </p:nvSpPr>
        <p:spPr/>
        <p:txBody>
          <a:bodyPr/>
          <a:lstStyle>
            <a:lvl1pPr>
              <a:defRPr/>
            </a:lvl1pPr>
          </a:lstStyle>
          <a:p>
            <a:fld id="{0FD92FB9-4845-4B16-81E2-C26259A9A9C6}" type="slidenum">
              <a:rPr lang="en-US" altLang="ru-RU"/>
              <a:pPr/>
              <a:t>‹#›</a:t>
            </a:fld>
            <a:endParaRPr lang="en-US" altLang="ru-RU"/>
          </a:p>
        </p:txBody>
      </p:sp>
    </p:spTree>
    <p:extLst>
      <p:ext uri="{BB962C8B-B14F-4D97-AF65-F5344CB8AC3E}">
        <p14:creationId xmlns:p14="http://schemas.microsoft.com/office/powerpoint/2010/main" val="14139758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en-US" altLang="ru-RU"/>
          </a:p>
        </p:txBody>
      </p:sp>
      <p:sp>
        <p:nvSpPr>
          <p:cNvPr id="6" name="Номер слайда 5"/>
          <p:cNvSpPr>
            <a:spLocks noGrp="1"/>
          </p:cNvSpPr>
          <p:nvPr>
            <p:ph type="sldNum" idx="11"/>
          </p:nvPr>
        </p:nvSpPr>
        <p:spPr/>
        <p:txBody>
          <a:bodyPr/>
          <a:lstStyle>
            <a:lvl1pPr>
              <a:defRPr/>
            </a:lvl1pPr>
          </a:lstStyle>
          <a:p>
            <a:fld id="{F5CEB6EC-50E9-40E1-98D9-8ED66EE4C273}" type="slidenum">
              <a:rPr lang="en-US" altLang="ru-RU"/>
              <a:pPr/>
              <a:t>‹#›</a:t>
            </a:fld>
            <a:endParaRPr lang="en-US" altLang="ru-RU"/>
          </a:p>
        </p:txBody>
      </p:sp>
    </p:spTree>
    <p:extLst>
      <p:ext uri="{BB962C8B-B14F-4D97-AF65-F5344CB8AC3E}">
        <p14:creationId xmlns:p14="http://schemas.microsoft.com/office/powerpoint/2010/main" val="17139031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en-US" altLang="ru-RU"/>
          </a:p>
        </p:txBody>
      </p:sp>
      <p:sp>
        <p:nvSpPr>
          <p:cNvPr id="6" name="Номер слайда 5"/>
          <p:cNvSpPr>
            <a:spLocks noGrp="1"/>
          </p:cNvSpPr>
          <p:nvPr>
            <p:ph type="sldNum" idx="11"/>
          </p:nvPr>
        </p:nvSpPr>
        <p:spPr/>
        <p:txBody>
          <a:bodyPr/>
          <a:lstStyle>
            <a:lvl1pPr>
              <a:defRPr/>
            </a:lvl1pPr>
          </a:lstStyle>
          <a:p>
            <a:fld id="{2CE6D2C9-AC71-4F80-864B-7CBF8234C1FF}" type="slidenum">
              <a:rPr lang="en-US" altLang="ru-RU"/>
              <a:pPr/>
              <a:t>‹#›</a:t>
            </a:fld>
            <a:endParaRPr lang="en-US" altLang="ru-RU"/>
          </a:p>
        </p:txBody>
      </p:sp>
    </p:spTree>
    <p:extLst>
      <p:ext uri="{BB962C8B-B14F-4D97-AF65-F5344CB8AC3E}">
        <p14:creationId xmlns:p14="http://schemas.microsoft.com/office/powerpoint/2010/main" val="18591940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en-US" altLang="ru-RU"/>
          </a:p>
        </p:txBody>
      </p:sp>
      <p:sp>
        <p:nvSpPr>
          <p:cNvPr id="5" name="Номер слайда 4"/>
          <p:cNvSpPr>
            <a:spLocks noGrp="1"/>
          </p:cNvSpPr>
          <p:nvPr>
            <p:ph type="sldNum" idx="11"/>
          </p:nvPr>
        </p:nvSpPr>
        <p:spPr/>
        <p:txBody>
          <a:bodyPr/>
          <a:lstStyle>
            <a:lvl1pPr>
              <a:defRPr/>
            </a:lvl1pPr>
          </a:lstStyle>
          <a:p>
            <a:fld id="{CF8B9FD4-B0AA-4A93-AA2F-6B3DBF2EE41F}" type="slidenum">
              <a:rPr lang="en-US" altLang="ru-RU"/>
              <a:pPr/>
              <a:t>‹#›</a:t>
            </a:fld>
            <a:endParaRPr lang="en-US" altLang="ru-RU"/>
          </a:p>
        </p:txBody>
      </p:sp>
    </p:spTree>
    <p:extLst>
      <p:ext uri="{BB962C8B-B14F-4D97-AF65-F5344CB8AC3E}">
        <p14:creationId xmlns:p14="http://schemas.microsoft.com/office/powerpoint/2010/main" val="21596731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19900" y="457200"/>
            <a:ext cx="2170113" cy="56213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4800" y="457200"/>
            <a:ext cx="6362700" cy="56213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en-US" altLang="ru-RU"/>
          </a:p>
        </p:txBody>
      </p:sp>
      <p:sp>
        <p:nvSpPr>
          <p:cNvPr id="5" name="Номер слайда 4"/>
          <p:cNvSpPr>
            <a:spLocks noGrp="1"/>
          </p:cNvSpPr>
          <p:nvPr>
            <p:ph type="sldNum" idx="11"/>
          </p:nvPr>
        </p:nvSpPr>
        <p:spPr/>
        <p:txBody>
          <a:bodyPr/>
          <a:lstStyle>
            <a:lvl1pPr>
              <a:defRPr/>
            </a:lvl1pPr>
          </a:lstStyle>
          <a:p>
            <a:fld id="{B8A459C9-2B81-4049-B831-5FF19AB58E88}" type="slidenum">
              <a:rPr lang="en-US" altLang="ru-RU"/>
              <a:pPr/>
              <a:t>‹#›</a:t>
            </a:fld>
            <a:endParaRPr lang="en-US" altLang="ru-RU"/>
          </a:p>
        </p:txBody>
      </p:sp>
    </p:spTree>
    <p:extLst>
      <p:ext uri="{BB962C8B-B14F-4D97-AF65-F5344CB8AC3E}">
        <p14:creationId xmlns:p14="http://schemas.microsoft.com/office/powerpoint/2010/main" val="338662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idx="10"/>
          </p:nvPr>
        </p:nvSpPr>
        <p:spPr/>
        <p:txBody>
          <a:bodyPr/>
          <a:lstStyle>
            <a:lvl1pPr>
              <a:defRPr/>
            </a:lvl1pPr>
          </a:lstStyle>
          <a:p>
            <a:endParaRPr lang="en-US" altLang="ru-RU"/>
          </a:p>
        </p:txBody>
      </p:sp>
      <p:sp>
        <p:nvSpPr>
          <p:cNvPr id="5" name="Номер слайда 4"/>
          <p:cNvSpPr>
            <a:spLocks noGrp="1"/>
          </p:cNvSpPr>
          <p:nvPr>
            <p:ph type="sldNum" idx="11"/>
          </p:nvPr>
        </p:nvSpPr>
        <p:spPr/>
        <p:txBody>
          <a:bodyPr/>
          <a:lstStyle>
            <a:lvl1pPr>
              <a:defRPr/>
            </a:lvl1pPr>
          </a:lstStyle>
          <a:p>
            <a:fld id="{9233EEF6-4128-4B93-9124-4773A533EE3A}" type="slidenum">
              <a:rPr lang="en-US" altLang="ru-RU"/>
              <a:pPr/>
              <a:t>‹#›</a:t>
            </a:fld>
            <a:endParaRPr lang="en-US" altLang="ru-RU"/>
          </a:p>
        </p:txBody>
      </p:sp>
    </p:spTree>
    <p:extLst>
      <p:ext uri="{BB962C8B-B14F-4D97-AF65-F5344CB8AC3E}">
        <p14:creationId xmlns:p14="http://schemas.microsoft.com/office/powerpoint/2010/main" val="14513921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en-US" altLang="ru-RU"/>
          </a:p>
        </p:txBody>
      </p:sp>
      <p:sp>
        <p:nvSpPr>
          <p:cNvPr id="5" name="Номер слайда 4"/>
          <p:cNvSpPr>
            <a:spLocks noGrp="1"/>
          </p:cNvSpPr>
          <p:nvPr>
            <p:ph type="sldNum" idx="11"/>
          </p:nvPr>
        </p:nvSpPr>
        <p:spPr/>
        <p:txBody>
          <a:bodyPr/>
          <a:lstStyle>
            <a:lvl1pPr>
              <a:defRPr/>
            </a:lvl1pPr>
          </a:lstStyle>
          <a:p>
            <a:fld id="{57E2DE74-BF1B-4C7F-8B65-08CF5585C526}" type="slidenum">
              <a:rPr lang="en-US" altLang="ru-RU"/>
              <a:pPr/>
              <a:t>‹#›</a:t>
            </a:fld>
            <a:endParaRPr lang="en-US" altLang="ru-RU"/>
          </a:p>
        </p:txBody>
      </p:sp>
    </p:spTree>
    <p:extLst>
      <p:ext uri="{BB962C8B-B14F-4D97-AF65-F5344CB8AC3E}">
        <p14:creationId xmlns:p14="http://schemas.microsoft.com/office/powerpoint/2010/main" val="34572234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idx="10"/>
          </p:nvPr>
        </p:nvSpPr>
        <p:spPr/>
        <p:txBody>
          <a:bodyPr/>
          <a:lstStyle>
            <a:lvl1pPr>
              <a:defRPr/>
            </a:lvl1pPr>
          </a:lstStyle>
          <a:p>
            <a:endParaRPr lang="en-US" altLang="ru-RU"/>
          </a:p>
        </p:txBody>
      </p:sp>
      <p:sp>
        <p:nvSpPr>
          <p:cNvPr id="5" name="Номер слайда 4"/>
          <p:cNvSpPr>
            <a:spLocks noGrp="1"/>
          </p:cNvSpPr>
          <p:nvPr>
            <p:ph type="sldNum" idx="11"/>
          </p:nvPr>
        </p:nvSpPr>
        <p:spPr/>
        <p:txBody>
          <a:bodyPr/>
          <a:lstStyle>
            <a:lvl1pPr>
              <a:defRPr/>
            </a:lvl1pPr>
          </a:lstStyle>
          <a:p>
            <a:fld id="{E47A728A-B20A-4F0A-BADF-782E8D4D17E0}" type="slidenum">
              <a:rPr lang="en-US" altLang="ru-RU"/>
              <a:pPr/>
              <a:t>‹#›</a:t>
            </a:fld>
            <a:endParaRPr lang="en-US" altLang="ru-RU"/>
          </a:p>
        </p:txBody>
      </p:sp>
    </p:spTree>
    <p:extLst>
      <p:ext uri="{BB962C8B-B14F-4D97-AF65-F5344CB8AC3E}">
        <p14:creationId xmlns:p14="http://schemas.microsoft.com/office/powerpoint/2010/main" val="28739932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04800" y="1554163"/>
            <a:ext cx="42656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722813" y="1554163"/>
            <a:ext cx="42672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idx="10"/>
          </p:nvPr>
        </p:nvSpPr>
        <p:spPr/>
        <p:txBody>
          <a:bodyPr/>
          <a:lstStyle>
            <a:lvl1pPr>
              <a:defRPr/>
            </a:lvl1pPr>
          </a:lstStyle>
          <a:p>
            <a:endParaRPr lang="en-US" altLang="ru-RU"/>
          </a:p>
        </p:txBody>
      </p:sp>
      <p:sp>
        <p:nvSpPr>
          <p:cNvPr id="6" name="Номер слайда 5"/>
          <p:cNvSpPr>
            <a:spLocks noGrp="1"/>
          </p:cNvSpPr>
          <p:nvPr>
            <p:ph type="sldNum" idx="11"/>
          </p:nvPr>
        </p:nvSpPr>
        <p:spPr/>
        <p:txBody>
          <a:bodyPr/>
          <a:lstStyle>
            <a:lvl1pPr>
              <a:defRPr/>
            </a:lvl1pPr>
          </a:lstStyle>
          <a:p>
            <a:fld id="{B0C45E4E-A41D-49EC-BA8D-5AC47631D595}" type="slidenum">
              <a:rPr lang="en-US" altLang="ru-RU"/>
              <a:pPr/>
              <a:t>‹#›</a:t>
            </a:fld>
            <a:endParaRPr lang="en-US" altLang="ru-RU"/>
          </a:p>
        </p:txBody>
      </p:sp>
    </p:spTree>
    <p:extLst>
      <p:ext uri="{BB962C8B-B14F-4D97-AF65-F5344CB8AC3E}">
        <p14:creationId xmlns:p14="http://schemas.microsoft.com/office/powerpoint/2010/main" val="16104861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idx="10"/>
          </p:nvPr>
        </p:nvSpPr>
        <p:spPr/>
        <p:txBody>
          <a:bodyPr/>
          <a:lstStyle>
            <a:lvl1pPr>
              <a:defRPr/>
            </a:lvl1pPr>
          </a:lstStyle>
          <a:p>
            <a:endParaRPr lang="en-US" altLang="ru-RU"/>
          </a:p>
        </p:txBody>
      </p:sp>
      <p:sp>
        <p:nvSpPr>
          <p:cNvPr id="8" name="Номер слайда 7"/>
          <p:cNvSpPr>
            <a:spLocks noGrp="1"/>
          </p:cNvSpPr>
          <p:nvPr>
            <p:ph type="sldNum" idx="11"/>
          </p:nvPr>
        </p:nvSpPr>
        <p:spPr/>
        <p:txBody>
          <a:bodyPr/>
          <a:lstStyle>
            <a:lvl1pPr>
              <a:defRPr/>
            </a:lvl1pPr>
          </a:lstStyle>
          <a:p>
            <a:fld id="{3355533C-40E4-42B4-99DC-4BD9DE2E482A}" type="slidenum">
              <a:rPr lang="en-US" altLang="ru-RU"/>
              <a:pPr/>
              <a:t>‹#›</a:t>
            </a:fld>
            <a:endParaRPr lang="en-US" altLang="ru-RU"/>
          </a:p>
        </p:txBody>
      </p:sp>
    </p:spTree>
    <p:extLst>
      <p:ext uri="{BB962C8B-B14F-4D97-AF65-F5344CB8AC3E}">
        <p14:creationId xmlns:p14="http://schemas.microsoft.com/office/powerpoint/2010/main" val="108696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idx="10"/>
          </p:nvPr>
        </p:nvSpPr>
        <p:spPr/>
        <p:txBody>
          <a:bodyPr/>
          <a:lstStyle>
            <a:lvl1pPr>
              <a:defRPr/>
            </a:lvl1pPr>
          </a:lstStyle>
          <a:p>
            <a:endParaRPr lang="en-US" altLang="ru-RU"/>
          </a:p>
        </p:txBody>
      </p:sp>
      <p:sp>
        <p:nvSpPr>
          <p:cNvPr id="8" name="Номер слайда 7"/>
          <p:cNvSpPr>
            <a:spLocks noGrp="1"/>
          </p:cNvSpPr>
          <p:nvPr>
            <p:ph type="sldNum" idx="11"/>
          </p:nvPr>
        </p:nvSpPr>
        <p:spPr/>
        <p:txBody>
          <a:bodyPr/>
          <a:lstStyle>
            <a:lvl1pPr>
              <a:defRPr/>
            </a:lvl1pPr>
          </a:lstStyle>
          <a:p>
            <a:fld id="{9CE682F7-A2FF-4A94-8516-7A554B4AA076}" type="slidenum">
              <a:rPr lang="en-US" altLang="ru-RU"/>
              <a:pPr/>
              <a:t>‹#›</a:t>
            </a:fld>
            <a:endParaRPr lang="en-US" altLang="ru-RU"/>
          </a:p>
        </p:txBody>
      </p:sp>
    </p:spTree>
    <p:extLst>
      <p:ext uri="{BB962C8B-B14F-4D97-AF65-F5344CB8AC3E}">
        <p14:creationId xmlns:p14="http://schemas.microsoft.com/office/powerpoint/2010/main" val="29668921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idx="10"/>
          </p:nvPr>
        </p:nvSpPr>
        <p:spPr/>
        <p:txBody>
          <a:bodyPr/>
          <a:lstStyle>
            <a:lvl1pPr>
              <a:defRPr/>
            </a:lvl1pPr>
          </a:lstStyle>
          <a:p>
            <a:endParaRPr lang="en-US" altLang="ru-RU"/>
          </a:p>
        </p:txBody>
      </p:sp>
      <p:sp>
        <p:nvSpPr>
          <p:cNvPr id="4" name="Номер слайда 3"/>
          <p:cNvSpPr>
            <a:spLocks noGrp="1"/>
          </p:cNvSpPr>
          <p:nvPr>
            <p:ph type="sldNum" idx="11"/>
          </p:nvPr>
        </p:nvSpPr>
        <p:spPr/>
        <p:txBody>
          <a:bodyPr/>
          <a:lstStyle>
            <a:lvl1pPr>
              <a:defRPr/>
            </a:lvl1pPr>
          </a:lstStyle>
          <a:p>
            <a:fld id="{923CE72E-2BBA-4256-80DD-4815DBDEDDC8}" type="slidenum">
              <a:rPr lang="en-US" altLang="ru-RU"/>
              <a:pPr/>
              <a:t>‹#›</a:t>
            </a:fld>
            <a:endParaRPr lang="en-US" altLang="ru-RU"/>
          </a:p>
        </p:txBody>
      </p:sp>
    </p:spTree>
    <p:extLst>
      <p:ext uri="{BB962C8B-B14F-4D97-AF65-F5344CB8AC3E}">
        <p14:creationId xmlns:p14="http://schemas.microsoft.com/office/powerpoint/2010/main" val="13580613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idx="10"/>
          </p:nvPr>
        </p:nvSpPr>
        <p:spPr/>
        <p:txBody>
          <a:bodyPr/>
          <a:lstStyle>
            <a:lvl1pPr>
              <a:defRPr/>
            </a:lvl1pPr>
          </a:lstStyle>
          <a:p>
            <a:endParaRPr lang="en-US" altLang="ru-RU"/>
          </a:p>
        </p:txBody>
      </p:sp>
      <p:sp>
        <p:nvSpPr>
          <p:cNvPr id="3" name="Номер слайда 2"/>
          <p:cNvSpPr>
            <a:spLocks noGrp="1"/>
          </p:cNvSpPr>
          <p:nvPr>
            <p:ph type="sldNum" idx="11"/>
          </p:nvPr>
        </p:nvSpPr>
        <p:spPr/>
        <p:txBody>
          <a:bodyPr/>
          <a:lstStyle>
            <a:lvl1pPr>
              <a:defRPr/>
            </a:lvl1pPr>
          </a:lstStyle>
          <a:p>
            <a:fld id="{100C1538-6C3F-45C7-9A94-28AFB0A832EB}" type="slidenum">
              <a:rPr lang="en-US" altLang="ru-RU"/>
              <a:pPr/>
              <a:t>‹#›</a:t>
            </a:fld>
            <a:endParaRPr lang="en-US" altLang="ru-RU"/>
          </a:p>
        </p:txBody>
      </p:sp>
    </p:spTree>
    <p:extLst>
      <p:ext uri="{BB962C8B-B14F-4D97-AF65-F5344CB8AC3E}">
        <p14:creationId xmlns:p14="http://schemas.microsoft.com/office/powerpoint/2010/main" val="10595900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en-US" altLang="ru-RU"/>
          </a:p>
        </p:txBody>
      </p:sp>
      <p:sp>
        <p:nvSpPr>
          <p:cNvPr id="6" name="Номер слайда 5"/>
          <p:cNvSpPr>
            <a:spLocks noGrp="1"/>
          </p:cNvSpPr>
          <p:nvPr>
            <p:ph type="sldNum" idx="11"/>
          </p:nvPr>
        </p:nvSpPr>
        <p:spPr/>
        <p:txBody>
          <a:bodyPr/>
          <a:lstStyle>
            <a:lvl1pPr>
              <a:defRPr/>
            </a:lvl1pPr>
          </a:lstStyle>
          <a:p>
            <a:fld id="{75DC5D3B-4935-4E58-9EB3-20F32573B850}" type="slidenum">
              <a:rPr lang="en-US" altLang="ru-RU"/>
              <a:pPr/>
              <a:t>‹#›</a:t>
            </a:fld>
            <a:endParaRPr lang="en-US" altLang="ru-RU"/>
          </a:p>
        </p:txBody>
      </p:sp>
    </p:spTree>
    <p:extLst>
      <p:ext uri="{BB962C8B-B14F-4D97-AF65-F5344CB8AC3E}">
        <p14:creationId xmlns:p14="http://schemas.microsoft.com/office/powerpoint/2010/main" val="9902360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en-US" altLang="ru-RU"/>
          </a:p>
        </p:txBody>
      </p:sp>
      <p:sp>
        <p:nvSpPr>
          <p:cNvPr id="6" name="Номер слайда 5"/>
          <p:cNvSpPr>
            <a:spLocks noGrp="1"/>
          </p:cNvSpPr>
          <p:nvPr>
            <p:ph type="sldNum" idx="11"/>
          </p:nvPr>
        </p:nvSpPr>
        <p:spPr/>
        <p:txBody>
          <a:bodyPr/>
          <a:lstStyle>
            <a:lvl1pPr>
              <a:defRPr/>
            </a:lvl1pPr>
          </a:lstStyle>
          <a:p>
            <a:fld id="{E577CEA6-5A57-48C7-AF7E-1BAD1D3C3752}" type="slidenum">
              <a:rPr lang="en-US" altLang="ru-RU"/>
              <a:pPr/>
              <a:t>‹#›</a:t>
            </a:fld>
            <a:endParaRPr lang="en-US" altLang="ru-RU"/>
          </a:p>
        </p:txBody>
      </p:sp>
    </p:spTree>
    <p:extLst>
      <p:ext uri="{BB962C8B-B14F-4D97-AF65-F5344CB8AC3E}">
        <p14:creationId xmlns:p14="http://schemas.microsoft.com/office/powerpoint/2010/main" val="33181872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en-US" altLang="ru-RU"/>
          </a:p>
        </p:txBody>
      </p:sp>
      <p:sp>
        <p:nvSpPr>
          <p:cNvPr id="5" name="Номер слайда 4"/>
          <p:cNvSpPr>
            <a:spLocks noGrp="1"/>
          </p:cNvSpPr>
          <p:nvPr>
            <p:ph type="sldNum" idx="11"/>
          </p:nvPr>
        </p:nvSpPr>
        <p:spPr/>
        <p:txBody>
          <a:bodyPr/>
          <a:lstStyle>
            <a:lvl1pPr>
              <a:defRPr/>
            </a:lvl1pPr>
          </a:lstStyle>
          <a:p>
            <a:fld id="{B625F538-B35D-43BA-A151-C01948E594FC}" type="slidenum">
              <a:rPr lang="en-US" altLang="ru-RU"/>
              <a:pPr/>
              <a:t>‹#›</a:t>
            </a:fld>
            <a:endParaRPr lang="en-US" altLang="ru-RU"/>
          </a:p>
        </p:txBody>
      </p:sp>
    </p:spTree>
    <p:extLst>
      <p:ext uri="{BB962C8B-B14F-4D97-AF65-F5344CB8AC3E}">
        <p14:creationId xmlns:p14="http://schemas.microsoft.com/office/powerpoint/2010/main" val="40158775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19900" y="457200"/>
            <a:ext cx="2170113" cy="56213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4800" y="457200"/>
            <a:ext cx="6362700" cy="56213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en-US" altLang="ru-RU"/>
          </a:p>
        </p:txBody>
      </p:sp>
      <p:sp>
        <p:nvSpPr>
          <p:cNvPr id="5" name="Номер слайда 4"/>
          <p:cNvSpPr>
            <a:spLocks noGrp="1"/>
          </p:cNvSpPr>
          <p:nvPr>
            <p:ph type="sldNum" idx="11"/>
          </p:nvPr>
        </p:nvSpPr>
        <p:spPr/>
        <p:txBody>
          <a:bodyPr/>
          <a:lstStyle>
            <a:lvl1pPr>
              <a:defRPr/>
            </a:lvl1pPr>
          </a:lstStyle>
          <a:p>
            <a:fld id="{D6D14D24-2837-4E33-94C3-58520ED96AB0}" type="slidenum">
              <a:rPr lang="en-US" altLang="ru-RU"/>
              <a:pPr/>
              <a:t>‹#›</a:t>
            </a:fld>
            <a:endParaRPr lang="en-US" altLang="ru-RU"/>
          </a:p>
        </p:txBody>
      </p:sp>
    </p:spTree>
    <p:extLst>
      <p:ext uri="{BB962C8B-B14F-4D97-AF65-F5344CB8AC3E}">
        <p14:creationId xmlns:p14="http://schemas.microsoft.com/office/powerpoint/2010/main" val="37136814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idx="10"/>
          </p:nvPr>
        </p:nvSpPr>
        <p:spPr/>
        <p:txBody>
          <a:bodyPr/>
          <a:lstStyle>
            <a:lvl1pPr>
              <a:defRPr/>
            </a:lvl1pPr>
          </a:lstStyle>
          <a:p>
            <a:endParaRPr lang="en-US" altLang="ru-RU"/>
          </a:p>
        </p:txBody>
      </p:sp>
      <p:sp>
        <p:nvSpPr>
          <p:cNvPr id="5" name="Номер слайда 4"/>
          <p:cNvSpPr>
            <a:spLocks noGrp="1"/>
          </p:cNvSpPr>
          <p:nvPr>
            <p:ph type="sldNum" idx="11"/>
          </p:nvPr>
        </p:nvSpPr>
        <p:spPr/>
        <p:txBody>
          <a:bodyPr/>
          <a:lstStyle>
            <a:lvl1pPr>
              <a:defRPr/>
            </a:lvl1pPr>
          </a:lstStyle>
          <a:p>
            <a:fld id="{6D9EFE1D-F67B-47F3-ADCC-224C3099B1C9}" type="slidenum">
              <a:rPr lang="en-US" altLang="ru-RU"/>
              <a:pPr/>
              <a:t>‹#›</a:t>
            </a:fld>
            <a:endParaRPr lang="en-US" altLang="ru-RU"/>
          </a:p>
        </p:txBody>
      </p:sp>
    </p:spTree>
    <p:extLst>
      <p:ext uri="{BB962C8B-B14F-4D97-AF65-F5344CB8AC3E}">
        <p14:creationId xmlns:p14="http://schemas.microsoft.com/office/powerpoint/2010/main" val="36225222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en-US" altLang="ru-RU"/>
          </a:p>
        </p:txBody>
      </p:sp>
      <p:sp>
        <p:nvSpPr>
          <p:cNvPr id="5" name="Номер слайда 4"/>
          <p:cNvSpPr>
            <a:spLocks noGrp="1"/>
          </p:cNvSpPr>
          <p:nvPr>
            <p:ph type="sldNum" idx="11"/>
          </p:nvPr>
        </p:nvSpPr>
        <p:spPr/>
        <p:txBody>
          <a:bodyPr/>
          <a:lstStyle>
            <a:lvl1pPr>
              <a:defRPr/>
            </a:lvl1pPr>
          </a:lstStyle>
          <a:p>
            <a:fld id="{5300E6C4-ACD4-41CF-A45E-E01A4340B205}" type="slidenum">
              <a:rPr lang="en-US" altLang="ru-RU"/>
              <a:pPr/>
              <a:t>‹#›</a:t>
            </a:fld>
            <a:endParaRPr lang="en-US" altLang="ru-RU"/>
          </a:p>
        </p:txBody>
      </p:sp>
    </p:spTree>
    <p:extLst>
      <p:ext uri="{BB962C8B-B14F-4D97-AF65-F5344CB8AC3E}">
        <p14:creationId xmlns:p14="http://schemas.microsoft.com/office/powerpoint/2010/main" val="1362683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idx="10"/>
          </p:nvPr>
        </p:nvSpPr>
        <p:spPr/>
        <p:txBody>
          <a:bodyPr/>
          <a:lstStyle>
            <a:lvl1pPr>
              <a:defRPr/>
            </a:lvl1pPr>
          </a:lstStyle>
          <a:p>
            <a:endParaRPr lang="en-US" altLang="ru-RU"/>
          </a:p>
        </p:txBody>
      </p:sp>
      <p:sp>
        <p:nvSpPr>
          <p:cNvPr id="5" name="Номер слайда 4"/>
          <p:cNvSpPr>
            <a:spLocks noGrp="1"/>
          </p:cNvSpPr>
          <p:nvPr>
            <p:ph type="sldNum" idx="11"/>
          </p:nvPr>
        </p:nvSpPr>
        <p:spPr/>
        <p:txBody>
          <a:bodyPr/>
          <a:lstStyle>
            <a:lvl1pPr>
              <a:defRPr/>
            </a:lvl1pPr>
          </a:lstStyle>
          <a:p>
            <a:fld id="{C6E5B805-1439-4F66-B8FA-40051E9BF058}" type="slidenum">
              <a:rPr lang="en-US" altLang="ru-RU"/>
              <a:pPr/>
              <a:t>‹#›</a:t>
            </a:fld>
            <a:endParaRPr lang="en-US" altLang="ru-RU"/>
          </a:p>
        </p:txBody>
      </p:sp>
    </p:spTree>
    <p:extLst>
      <p:ext uri="{BB962C8B-B14F-4D97-AF65-F5344CB8AC3E}">
        <p14:creationId xmlns:p14="http://schemas.microsoft.com/office/powerpoint/2010/main" val="16434115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04800" y="1554163"/>
            <a:ext cx="42656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722813" y="1554163"/>
            <a:ext cx="42672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idx="10"/>
          </p:nvPr>
        </p:nvSpPr>
        <p:spPr/>
        <p:txBody>
          <a:bodyPr/>
          <a:lstStyle>
            <a:lvl1pPr>
              <a:defRPr/>
            </a:lvl1pPr>
          </a:lstStyle>
          <a:p>
            <a:endParaRPr lang="en-US" altLang="ru-RU"/>
          </a:p>
        </p:txBody>
      </p:sp>
      <p:sp>
        <p:nvSpPr>
          <p:cNvPr id="6" name="Номер слайда 5"/>
          <p:cNvSpPr>
            <a:spLocks noGrp="1"/>
          </p:cNvSpPr>
          <p:nvPr>
            <p:ph type="sldNum" idx="11"/>
          </p:nvPr>
        </p:nvSpPr>
        <p:spPr/>
        <p:txBody>
          <a:bodyPr/>
          <a:lstStyle>
            <a:lvl1pPr>
              <a:defRPr/>
            </a:lvl1pPr>
          </a:lstStyle>
          <a:p>
            <a:fld id="{E472C110-973D-4E83-9E01-C22A101DB63D}" type="slidenum">
              <a:rPr lang="en-US" altLang="ru-RU"/>
              <a:pPr/>
              <a:t>‹#›</a:t>
            </a:fld>
            <a:endParaRPr lang="en-US" altLang="ru-RU"/>
          </a:p>
        </p:txBody>
      </p:sp>
    </p:spTree>
    <p:extLst>
      <p:ext uri="{BB962C8B-B14F-4D97-AF65-F5344CB8AC3E}">
        <p14:creationId xmlns:p14="http://schemas.microsoft.com/office/powerpoint/2010/main" val="2231353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idx="10"/>
          </p:nvPr>
        </p:nvSpPr>
        <p:spPr/>
        <p:txBody>
          <a:bodyPr/>
          <a:lstStyle>
            <a:lvl1pPr>
              <a:defRPr/>
            </a:lvl1pPr>
          </a:lstStyle>
          <a:p>
            <a:endParaRPr lang="en-US" altLang="ru-RU"/>
          </a:p>
        </p:txBody>
      </p:sp>
      <p:sp>
        <p:nvSpPr>
          <p:cNvPr id="4" name="Номер слайда 3"/>
          <p:cNvSpPr>
            <a:spLocks noGrp="1"/>
          </p:cNvSpPr>
          <p:nvPr>
            <p:ph type="sldNum" idx="11"/>
          </p:nvPr>
        </p:nvSpPr>
        <p:spPr/>
        <p:txBody>
          <a:bodyPr/>
          <a:lstStyle>
            <a:lvl1pPr>
              <a:defRPr/>
            </a:lvl1pPr>
          </a:lstStyle>
          <a:p>
            <a:fld id="{81948657-EF54-4C99-B197-560235368410}" type="slidenum">
              <a:rPr lang="en-US" altLang="ru-RU"/>
              <a:pPr/>
              <a:t>‹#›</a:t>
            </a:fld>
            <a:endParaRPr lang="en-US" altLang="ru-RU"/>
          </a:p>
        </p:txBody>
      </p:sp>
    </p:spTree>
    <p:extLst>
      <p:ext uri="{BB962C8B-B14F-4D97-AF65-F5344CB8AC3E}">
        <p14:creationId xmlns:p14="http://schemas.microsoft.com/office/powerpoint/2010/main" val="15891940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idx="10"/>
          </p:nvPr>
        </p:nvSpPr>
        <p:spPr/>
        <p:txBody>
          <a:bodyPr/>
          <a:lstStyle>
            <a:lvl1pPr>
              <a:defRPr/>
            </a:lvl1pPr>
          </a:lstStyle>
          <a:p>
            <a:endParaRPr lang="en-US" altLang="ru-RU"/>
          </a:p>
        </p:txBody>
      </p:sp>
      <p:sp>
        <p:nvSpPr>
          <p:cNvPr id="8" name="Номер слайда 7"/>
          <p:cNvSpPr>
            <a:spLocks noGrp="1"/>
          </p:cNvSpPr>
          <p:nvPr>
            <p:ph type="sldNum" idx="11"/>
          </p:nvPr>
        </p:nvSpPr>
        <p:spPr/>
        <p:txBody>
          <a:bodyPr/>
          <a:lstStyle>
            <a:lvl1pPr>
              <a:defRPr/>
            </a:lvl1pPr>
          </a:lstStyle>
          <a:p>
            <a:fld id="{D3757C19-CDC6-4200-934B-1B889283C1CB}" type="slidenum">
              <a:rPr lang="en-US" altLang="ru-RU"/>
              <a:pPr/>
              <a:t>‹#›</a:t>
            </a:fld>
            <a:endParaRPr lang="en-US" altLang="ru-RU"/>
          </a:p>
        </p:txBody>
      </p:sp>
    </p:spTree>
    <p:extLst>
      <p:ext uri="{BB962C8B-B14F-4D97-AF65-F5344CB8AC3E}">
        <p14:creationId xmlns:p14="http://schemas.microsoft.com/office/powerpoint/2010/main" val="27249056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idx="10"/>
          </p:nvPr>
        </p:nvSpPr>
        <p:spPr/>
        <p:txBody>
          <a:bodyPr/>
          <a:lstStyle>
            <a:lvl1pPr>
              <a:defRPr/>
            </a:lvl1pPr>
          </a:lstStyle>
          <a:p>
            <a:endParaRPr lang="en-US" altLang="ru-RU"/>
          </a:p>
        </p:txBody>
      </p:sp>
      <p:sp>
        <p:nvSpPr>
          <p:cNvPr id="4" name="Номер слайда 3"/>
          <p:cNvSpPr>
            <a:spLocks noGrp="1"/>
          </p:cNvSpPr>
          <p:nvPr>
            <p:ph type="sldNum" idx="11"/>
          </p:nvPr>
        </p:nvSpPr>
        <p:spPr/>
        <p:txBody>
          <a:bodyPr/>
          <a:lstStyle>
            <a:lvl1pPr>
              <a:defRPr/>
            </a:lvl1pPr>
          </a:lstStyle>
          <a:p>
            <a:fld id="{256AC5BC-3F9D-4D2B-B6A1-0207F6C82C1B}" type="slidenum">
              <a:rPr lang="en-US" altLang="ru-RU"/>
              <a:pPr/>
              <a:t>‹#›</a:t>
            </a:fld>
            <a:endParaRPr lang="en-US" altLang="ru-RU"/>
          </a:p>
        </p:txBody>
      </p:sp>
    </p:spTree>
    <p:extLst>
      <p:ext uri="{BB962C8B-B14F-4D97-AF65-F5344CB8AC3E}">
        <p14:creationId xmlns:p14="http://schemas.microsoft.com/office/powerpoint/2010/main" val="6219708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idx="10"/>
          </p:nvPr>
        </p:nvSpPr>
        <p:spPr/>
        <p:txBody>
          <a:bodyPr/>
          <a:lstStyle>
            <a:lvl1pPr>
              <a:defRPr/>
            </a:lvl1pPr>
          </a:lstStyle>
          <a:p>
            <a:endParaRPr lang="en-US" altLang="ru-RU"/>
          </a:p>
        </p:txBody>
      </p:sp>
      <p:sp>
        <p:nvSpPr>
          <p:cNvPr id="3" name="Номер слайда 2"/>
          <p:cNvSpPr>
            <a:spLocks noGrp="1"/>
          </p:cNvSpPr>
          <p:nvPr>
            <p:ph type="sldNum" idx="11"/>
          </p:nvPr>
        </p:nvSpPr>
        <p:spPr/>
        <p:txBody>
          <a:bodyPr/>
          <a:lstStyle>
            <a:lvl1pPr>
              <a:defRPr/>
            </a:lvl1pPr>
          </a:lstStyle>
          <a:p>
            <a:fld id="{E5F56346-4C16-46A9-BDDD-8946CD361C23}" type="slidenum">
              <a:rPr lang="en-US" altLang="ru-RU"/>
              <a:pPr/>
              <a:t>‹#›</a:t>
            </a:fld>
            <a:endParaRPr lang="en-US" altLang="ru-RU"/>
          </a:p>
        </p:txBody>
      </p:sp>
    </p:spTree>
    <p:extLst>
      <p:ext uri="{BB962C8B-B14F-4D97-AF65-F5344CB8AC3E}">
        <p14:creationId xmlns:p14="http://schemas.microsoft.com/office/powerpoint/2010/main" val="1951463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en-US" altLang="ru-RU"/>
          </a:p>
        </p:txBody>
      </p:sp>
      <p:sp>
        <p:nvSpPr>
          <p:cNvPr id="6" name="Номер слайда 5"/>
          <p:cNvSpPr>
            <a:spLocks noGrp="1"/>
          </p:cNvSpPr>
          <p:nvPr>
            <p:ph type="sldNum" idx="11"/>
          </p:nvPr>
        </p:nvSpPr>
        <p:spPr/>
        <p:txBody>
          <a:bodyPr/>
          <a:lstStyle>
            <a:lvl1pPr>
              <a:defRPr/>
            </a:lvl1pPr>
          </a:lstStyle>
          <a:p>
            <a:fld id="{CEBE0798-0AF0-4828-A487-4C66EA1ED6FF}" type="slidenum">
              <a:rPr lang="en-US" altLang="ru-RU"/>
              <a:pPr/>
              <a:t>‹#›</a:t>
            </a:fld>
            <a:endParaRPr lang="en-US" altLang="ru-RU"/>
          </a:p>
        </p:txBody>
      </p:sp>
    </p:spTree>
    <p:extLst>
      <p:ext uri="{BB962C8B-B14F-4D97-AF65-F5344CB8AC3E}">
        <p14:creationId xmlns:p14="http://schemas.microsoft.com/office/powerpoint/2010/main" val="24894304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en-US" altLang="ru-RU"/>
          </a:p>
        </p:txBody>
      </p:sp>
      <p:sp>
        <p:nvSpPr>
          <p:cNvPr id="6" name="Номер слайда 5"/>
          <p:cNvSpPr>
            <a:spLocks noGrp="1"/>
          </p:cNvSpPr>
          <p:nvPr>
            <p:ph type="sldNum" idx="11"/>
          </p:nvPr>
        </p:nvSpPr>
        <p:spPr/>
        <p:txBody>
          <a:bodyPr/>
          <a:lstStyle>
            <a:lvl1pPr>
              <a:defRPr/>
            </a:lvl1pPr>
          </a:lstStyle>
          <a:p>
            <a:fld id="{49518FF8-6BFC-4842-9592-8A10C9B8F360}" type="slidenum">
              <a:rPr lang="en-US" altLang="ru-RU"/>
              <a:pPr/>
              <a:t>‹#›</a:t>
            </a:fld>
            <a:endParaRPr lang="en-US" altLang="ru-RU"/>
          </a:p>
        </p:txBody>
      </p:sp>
    </p:spTree>
    <p:extLst>
      <p:ext uri="{BB962C8B-B14F-4D97-AF65-F5344CB8AC3E}">
        <p14:creationId xmlns:p14="http://schemas.microsoft.com/office/powerpoint/2010/main" val="12499654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en-US" altLang="ru-RU"/>
          </a:p>
        </p:txBody>
      </p:sp>
      <p:sp>
        <p:nvSpPr>
          <p:cNvPr id="5" name="Номер слайда 4"/>
          <p:cNvSpPr>
            <a:spLocks noGrp="1"/>
          </p:cNvSpPr>
          <p:nvPr>
            <p:ph type="sldNum" idx="11"/>
          </p:nvPr>
        </p:nvSpPr>
        <p:spPr/>
        <p:txBody>
          <a:bodyPr/>
          <a:lstStyle>
            <a:lvl1pPr>
              <a:defRPr/>
            </a:lvl1pPr>
          </a:lstStyle>
          <a:p>
            <a:fld id="{ACD90C31-5A40-4156-A79D-D9A57AA80A11}" type="slidenum">
              <a:rPr lang="en-US" altLang="ru-RU"/>
              <a:pPr/>
              <a:t>‹#›</a:t>
            </a:fld>
            <a:endParaRPr lang="en-US" altLang="ru-RU"/>
          </a:p>
        </p:txBody>
      </p:sp>
    </p:spTree>
    <p:extLst>
      <p:ext uri="{BB962C8B-B14F-4D97-AF65-F5344CB8AC3E}">
        <p14:creationId xmlns:p14="http://schemas.microsoft.com/office/powerpoint/2010/main" val="30621422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19900" y="457200"/>
            <a:ext cx="2170113" cy="56213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4800" y="457200"/>
            <a:ext cx="6362700" cy="56213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en-US" altLang="ru-RU"/>
          </a:p>
        </p:txBody>
      </p:sp>
      <p:sp>
        <p:nvSpPr>
          <p:cNvPr id="5" name="Номер слайда 4"/>
          <p:cNvSpPr>
            <a:spLocks noGrp="1"/>
          </p:cNvSpPr>
          <p:nvPr>
            <p:ph type="sldNum" idx="11"/>
          </p:nvPr>
        </p:nvSpPr>
        <p:spPr/>
        <p:txBody>
          <a:bodyPr/>
          <a:lstStyle>
            <a:lvl1pPr>
              <a:defRPr/>
            </a:lvl1pPr>
          </a:lstStyle>
          <a:p>
            <a:fld id="{66851342-E321-45F3-8E41-A7ADB863D2C1}" type="slidenum">
              <a:rPr lang="en-US" altLang="ru-RU"/>
              <a:pPr/>
              <a:t>‹#›</a:t>
            </a:fld>
            <a:endParaRPr lang="en-US" altLang="ru-RU"/>
          </a:p>
        </p:txBody>
      </p:sp>
    </p:spTree>
    <p:extLst>
      <p:ext uri="{BB962C8B-B14F-4D97-AF65-F5344CB8AC3E}">
        <p14:creationId xmlns:p14="http://schemas.microsoft.com/office/powerpoint/2010/main" val="263764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idx="10"/>
          </p:nvPr>
        </p:nvSpPr>
        <p:spPr/>
        <p:txBody>
          <a:bodyPr/>
          <a:lstStyle>
            <a:lvl1pPr>
              <a:defRPr/>
            </a:lvl1pPr>
          </a:lstStyle>
          <a:p>
            <a:endParaRPr lang="en-US" altLang="ru-RU"/>
          </a:p>
        </p:txBody>
      </p:sp>
      <p:sp>
        <p:nvSpPr>
          <p:cNvPr id="3" name="Номер слайда 2"/>
          <p:cNvSpPr>
            <a:spLocks noGrp="1"/>
          </p:cNvSpPr>
          <p:nvPr>
            <p:ph type="sldNum" idx="11"/>
          </p:nvPr>
        </p:nvSpPr>
        <p:spPr/>
        <p:txBody>
          <a:bodyPr/>
          <a:lstStyle>
            <a:lvl1pPr>
              <a:defRPr/>
            </a:lvl1pPr>
          </a:lstStyle>
          <a:p>
            <a:fld id="{EF64CF74-7A27-45FB-BD21-12995ACA9383}" type="slidenum">
              <a:rPr lang="en-US" altLang="ru-RU"/>
              <a:pPr/>
              <a:t>‹#›</a:t>
            </a:fld>
            <a:endParaRPr lang="en-US" altLang="ru-RU"/>
          </a:p>
        </p:txBody>
      </p:sp>
    </p:spTree>
    <p:extLst>
      <p:ext uri="{BB962C8B-B14F-4D97-AF65-F5344CB8AC3E}">
        <p14:creationId xmlns:p14="http://schemas.microsoft.com/office/powerpoint/2010/main" val="464517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en-US" altLang="ru-RU"/>
          </a:p>
        </p:txBody>
      </p:sp>
      <p:sp>
        <p:nvSpPr>
          <p:cNvPr id="6" name="Номер слайда 5"/>
          <p:cNvSpPr>
            <a:spLocks noGrp="1"/>
          </p:cNvSpPr>
          <p:nvPr>
            <p:ph type="sldNum" idx="11"/>
          </p:nvPr>
        </p:nvSpPr>
        <p:spPr/>
        <p:txBody>
          <a:bodyPr/>
          <a:lstStyle>
            <a:lvl1pPr>
              <a:defRPr/>
            </a:lvl1pPr>
          </a:lstStyle>
          <a:p>
            <a:fld id="{621F8008-FEE7-406F-8E3A-B20FB92D21D3}" type="slidenum">
              <a:rPr lang="en-US" altLang="ru-RU"/>
              <a:pPr/>
              <a:t>‹#›</a:t>
            </a:fld>
            <a:endParaRPr lang="en-US" altLang="ru-RU"/>
          </a:p>
        </p:txBody>
      </p:sp>
    </p:spTree>
    <p:extLst>
      <p:ext uri="{BB962C8B-B14F-4D97-AF65-F5344CB8AC3E}">
        <p14:creationId xmlns:p14="http://schemas.microsoft.com/office/powerpoint/2010/main" val="2934594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en-US" altLang="ru-RU"/>
          </a:p>
        </p:txBody>
      </p:sp>
      <p:sp>
        <p:nvSpPr>
          <p:cNvPr id="6" name="Номер слайда 5"/>
          <p:cNvSpPr>
            <a:spLocks noGrp="1"/>
          </p:cNvSpPr>
          <p:nvPr>
            <p:ph type="sldNum" idx="11"/>
          </p:nvPr>
        </p:nvSpPr>
        <p:spPr/>
        <p:txBody>
          <a:bodyPr/>
          <a:lstStyle>
            <a:lvl1pPr>
              <a:defRPr/>
            </a:lvl1pPr>
          </a:lstStyle>
          <a:p>
            <a:fld id="{12C5AD0B-DA25-4BCC-8545-BA052B961E51}" type="slidenum">
              <a:rPr lang="en-US" altLang="ru-RU"/>
              <a:pPr/>
              <a:t>‹#›</a:t>
            </a:fld>
            <a:endParaRPr lang="en-US" altLang="ru-RU"/>
          </a:p>
        </p:txBody>
      </p:sp>
    </p:spTree>
    <p:extLst>
      <p:ext uri="{BB962C8B-B14F-4D97-AF65-F5344CB8AC3E}">
        <p14:creationId xmlns:p14="http://schemas.microsoft.com/office/powerpoint/2010/main" val="159057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506413" y="1036638"/>
            <a:ext cx="8642350" cy="28575"/>
            <a:chOff x="319" y="653"/>
            <a:chExt cx="5444" cy="18"/>
          </a:xfrm>
        </p:grpSpPr>
        <p:pic>
          <p:nvPicPr>
            <p:cNvPr id="102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9" y="653"/>
              <a:ext cx="5444" cy="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Text Box 3"/>
            <p:cNvSpPr txBox="1">
              <a:spLocks noChangeArrowheads="1"/>
            </p:cNvSpPr>
            <p:nvPr/>
          </p:nvSpPr>
          <p:spPr bwMode="auto">
            <a:xfrm>
              <a:off x="324" y="662"/>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sp>
        <p:nvSpPr>
          <p:cNvPr id="1028" name="Rectangle 4"/>
          <p:cNvSpPr>
            <a:spLocks noGrp="1" noChangeArrowheads="1"/>
          </p:cNvSpPr>
          <p:nvPr>
            <p:ph type="body" idx="1"/>
          </p:nvPr>
        </p:nvSpPr>
        <p:spPr bwMode="auto">
          <a:xfrm>
            <a:off x="304800" y="1554163"/>
            <a:ext cx="86852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1029" name="Rectangle 5"/>
          <p:cNvSpPr>
            <a:spLocks noGrp="1" noChangeArrowheads="1"/>
          </p:cNvSpPr>
          <p:nvPr>
            <p:ph type="dt"/>
          </p:nvPr>
        </p:nvSpPr>
        <p:spPr bwMode="auto">
          <a:xfrm>
            <a:off x="6477000" y="76200"/>
            <a:ext cx="2513013"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cs typeface="Arial Unicode MS" charset="0"/>
              </a:defRPr>
            </a:lvl1pPr>
          </a:lstStyle>
          <a:p>
            <a:endParaRPr lang="en-US" altLang="ru-RU"/>
          </a:p>
        </p:txBody>
      </p:sp>
      <p:sp>
        <p:nvSpPr>
          <p:cNvPr id="1030" name="Text Box 6"/>
          <p:cNvSpPr txBox="1">
            <a:spLocks noChangeArrowheads="1"/>
          </p:cNvSpPr>
          <p:nvPr/>
        </p:nvSpPr>
        <p:spPr bwMode="auto">
          <a:xfrm>
            <a:off x="3124200" y="76200"/>
            <a:ext cx="335280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031" name="Rectangle 7"/>
          <p:cNvSpPr>
            <a:spLocks noGrp="1" noChangeArrowheads="1"/>
          </p:cNvSpPr>
          <p:nvPr>
            <p:ph type="sldNum"/>
          </p:nvPr>
        </p:nvSpPr>
        <p:spPr bwMode="auto">
          <a:xfrm>
            <a:off x="8229600" y="6477000"/>
            <a:ext cx="760413"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cs typeface="Arial Unicode MS" charset="0"/>
              </a:defRPr>
            </a:lvl1pPr>
          </a:lstStyle>
          <a:p>
            <a:fld id="{035E922A-FED5-4E6B-B67B-B0BE3C9BA681}" type="slidenum">
              <a:rPr lang="en-US" altLang="ru-RU"/>
              <a:pPr/>
              <a:t>‹#›</a:t>
            </a:fld>
            <a:endParaRPr lang="en-US" altLang="ru-RU"/>
          </a:p>
        </p:txBody>
      </p:sp>
      <p:sp>
        <p:nvSpPr>
          <p:cNvPr id="1032" name="Rectangle 8"/>
          <p:cNvSpPr>
            <a:spLocks noGrp="1" noChangeArrowheads="1"/>
          </p:cNvSpPr>
          <p:nvPr>
            <p:ph type="title"/>
          </p:nvPr>
        </p:nvSpPr>
        <p:spPr bwMode="auto">
          <a:xfrm>
            <a:off x="304800" y="457200"/>
            <a:ext cx="8685213" cy="83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ru-RU" smtClean="0"/>
              <a:t>Для правки текста заголовка щелкните мышью</a:t>
            </a:r>
          </a:p>
        </p:txBody>
      </p:sp>
      <p:grpSp>
        <p:nvGrpSpPr>
          <p:cNvPr id="1033" name="Group 9"/>
          <p:cNvGrpSpPr>
            <a:grpSpLocks/>
          </p:cNvGrpSpPr>
          <p:nvPr/>
        </p:nvGrpSpPr>
        <p:grpSpPr bwMode="auto">
          <a:xfrm>
            <a:off x="506413" y="1036638"/>
            <a:ext cx="8642350" cy="28575"/>
            <a:chOff x="319" y="653"/>
            <a:chExt cx="5444" cy="18"/>
          </a:xfrm>
        </p:grpSpPr>
        <p:pic>
          <p:nvPicPr>
            <p:cNvPr id="1034"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9" y="653"/>
              <a:ext cx="5444" cy="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5" name="Text Box 11"/>
            <p:cNvSpPr txBox="1">
              <a:spLocks noChangeArrowheads="1"/>
            </p:cNvSpPr>
            <p:nvPr/>
          </p:nvSpPr>
          <p:spPr bwMode="auto">
            <a:xfrm>
              <a:off x="324" y="662"/>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grpSp>
        <p:nvGrpSpPr>
          <p:cNvPr id="1036" name="Group 12"/>
          <p:cNvGrpSpPr>
            <a:grpSpLocks/>
          </p:cNvGrpSpPr>
          <p:nvPr/>
        </p:nvGrpSpPr>
        <p:grpSpPr bwMode="auto">
          <a:xfrm>
            <a:off x="506413" y="1047750"/>
            <a:ext cx="8642350" cy="23813"/>
            <a:chOff x="319" y="660"/>
            <a:chExt cx="5444" cy="15"/>
          </a:xfrm>
        </p:grpSpPr>
        <p:pic>
          <p:nvPicPr>
            <p:cNvPr id="1037"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9" y="660"/>
              <a:ext cx="5444" cy="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8" name="Text Box 14"/>
            <p:cNvSpPr txBox="1">
              <a:spLocks noChangeArrowheads="1"/>
            </p:cNvSpPr>
            <p:nvPr/>
          </p:nvSpPr>
          <p:spPr bwMode="auto">
            <a:xfrm>
              <a:off x="324" y="666"/>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449263" rtl="0" fontAlgn="base">
        <a:spcBef>
          <a:spcPct val="0"/>
        </a:spcBef>
        <a:spcAft>
          <a:spcPct val="0"/>
        </a:spcAft>
        <a:buClr>
          <a:srgbClr val="000000"/>
        </a:buClr>
        <a:buSzPct val="100000"/>
        <a:buFont typeface="Times New Roman" pitchFamily="16" charset="0"/>
        <a:defRPr sz="3600">
          <a:solidFill>
            <a:srgbClr val="4E3B30"/>
          </a:solidFill>
          <a:latin typeface="+mj-lt"/>
          <a:ea typeface="+mj-ea"/>
          <a:cs typeface="+mj-cs"/>
        </a:defRPr>
      </a:lvl1pPr>
      <a:lvl2pPr marL="742950" indent="-28575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2pPr>
      <a:lvl3pPr marL="11430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3pPr>
      <a:lvl4pPr marL="16002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4pPr>
      <a:lvl5pPr marL="20574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5pPr>
      <a:lvl6pPr marL="25146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6pPr>
      <a:lvl7pPr marL="29718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7pPr>
      <a:lvl8pPr marL="34290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8pPr>
      <a:lvl9pPr marL="38862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9pPr>
    </p:titleStyle>
    <p:bodyStyle>
      <a:lvl1pPr marL="342900" indent="-342900" algn="l" defTabSz="449263" rtl="0" fontAlgn="base">
        <a:spcBef>
          <a:spcPts val="800"/>
        </a:spcBef>
        <a:spcAft>
          <a:spcPct val="0"/>
        </a:spcAft>
        <a:buClr>
          <a:srgbClr val="000000"/>
        </a:buClr>
        <a:buSzPct val="100000"/>
        <a:buFont typeface="Times New Roman" pitchFamily="16" charset="0"/>
        <a:defRPr sz="3200">
          <a:solidFill>
            <a:srgbClr val="4E3B3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6" charset="0"/>
        <a:defRPr sz="2800">
          <a:solidFill>
            <a:srgbClr val="4E3B30"/>
          </a:solidFill>
          <a:latin typeface="+mn-lt"/>
          <a:ea typeface="+mn-ea"/>
        </a:defRPr>
      </a:lvl2pPr>
      <a:lvl3pPr marL="1143000" indent="-228600" algn="l" defTabSz="449263" rtl="0" fontAlgn="base">
        <a:spcBef>
          <a:spcPts val="600"/>
        </a:spcBef>
        <a:spcAft>
          <a:spcPct val="0"/>
        </a:spcAft>
        <a:buClr>
          <a:srgbClr val="000000"/>
        </a:buClr>
        <a:buSzPct val="100000"/>
        <a:buFont typeface="Times New Roman" pitchFamily="16" charset="0"/>
        <a:defRPr sz="2400">
          <a:solidFill>
            <a:srgbClr val="4E3B30"/>
          </a:solidFill>
          <a:latin typeface="+mn-lt"/>
          <a:ea typeface="+mn-ea"/>
        </a:defRPr>
      </a:lvl3pPr>
      <a:lvl4pPr marL="1600200" indent="-228600" algn="l" defTabSz="449263" rtl="0" fontAlgn="base">
        <a:spcBef>
          <a:spcPts val="500"/>
        </a:spcBef>
        <a:spcAft>
          <a:spcPct val="0"/>
        </a:spcAft>
        <a:buClr>
          <a:srgbClr val="000000"/>
        </a:buClr>
        <a:buSzPct val="100000"/>
        <a:buFont typeface="Times New Roman" pitchFamily="16" charset="0"/>
        <a:defRPr sz="2000">
          <a:solidFill>
            <a:srgbClr val="4E3B30"/>
          </a:solidFill>
          <a:latin typeface="+mn-lt"/>
          <a:ea typeface="+mn-ea"/>
        </a:defRPr>
      </a:lvl4pPr>
      <a:lvl5pPr marL="2057400" indent="-228600" algn="l" defTabSz="449263" rtl="0" fontAlgn="base">
        <a:spcBef>
          <a:spcPts val="450"/>
        </a:spcBef>
        <a:spcAft>
          <a:spcPct val="0"/>
        </a:spcAft>
        <a:buClr>
          <a:srgbClr val="000000"/>
        </a:buClr>
        <a:buSzPct val="100000"/>
        <a:buFont typeface="Times New Roman" pitchFamily="16" charset="0"/>
        <a:defRPr>
          <a:solidFill>
            <a:srgbClr val="4E3B30"/>
          </a:solidFill>
          <a:latin typeface="+mn-lt"/>
          <a:ea typeface="+mn-ea"/>
        </a:defRPr>
      </a:lvl5pPr>
      <a:lvl6pPr marL="2514600" indent="-228600" algn="l" defTabSz="449263" rtl="0" fontAlgn="base">
        <a:spcBef>
          <a:spcPts val="450"/>
        </a:spcBef>
        <a:spcAft>
          <a:spcPct val="0"/>
        </a:spcAft>
        <a:buClr>
          <a:srgbClr val="000000"/>
        </a:buClr>
        <a:buSzPct val="100000"/>
        <a:buFont typeface="Times New Roman" pitchFamily="16" charset="0"/>
        <a:defRPr>
          <a:solidFill>
            <a:srgbClr val="4E3B30"/>
          </a:solidFill>
          <a:latin typeface="+mn-lt"/>
          <a:ea typeface="+mn-ea"/>
        </a:defRPr>
      </a:lvl6pPr>
      <a:lvl7pPr marL="2971800" indent="-228600" algn="l" defTabSz="449263" rtl="0" fontAlgn="base">
        <a:spcBef>
          <a:spcPts val="450"/>
        </a:spcBef>
        <a:spcAft>
          <a:spcPct val="0"/>
        </a:spcAft>
        <a:buClr>
          <a:srgbClr val="000000"/>
        </a:buClr>
        <a:buSzPct val="100000"/>
        <a:buFont typeface="Times New Roman" pitchFamily="16" charset="0"/>
        <a:defRPr>
          <a:solidFill>
            <a:srgbClr val="4E3B30"/>
          </a:solidFill>
          <a:latin typeface="+mn-lt"/>
          <a:ea typeface="+mn-ea"/>
        </a:defRPr>
      </a:lvl7pPr>
      <a:lvl8pPr marL="3429000" indent="-228600" algn="l" defTabSz="449263" rtl="0" fontAlgn="base">
        <a:spcBef>
          <a:spcPts val="450"/>
        </a:spcBef>
        <a:spcAft>
          <a:spcPct val="0"/>
        </a:spcAft>
        <a:buClr>
          <a:srgbClr val="000000"/>
        </a:buClr>
        <a:buSzPct val="100000"/>
        <a:buFont typeface="Times New Roman" pitchFamily="16" charset="0"/>
        <a:defRPr>
          <a:solidFill>
            <a:srgbClr val="4E3B30"/>
          </a:solidFill>
          <a:latin typeface="+mn-lt"/>
          <a:ea typeface="+mn-ea"/>
        </a:defRPr>
      </a:lvl8pPr>
      <a:lvl9pPr marL="3886200" indent="-228600" algn="l" defTabSz="449263" rtl="0" fontAlgn="base">
        <a:spcBef>
          <a:spcPts val="450"/>
        </a:spcBef>
        <a:spcAft>
          <a:spcPct val="0"/>
        </a:spcAft>
        <a:buClr>
          <a:srgbClr val="000000"/>
        </a:buClr>
        <a:buSzPct val="100000"/>
        <a:buFont typeface="Times New Roman" pitchFamily="16" charset="0"/>
        <a:defRPr>
          <a:solidFill>
            <a:srgbClr val="4E3B3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2049" name="Group 1"/>
          <p:cNvGrpSpPr>
            <a:grpSpLocks/>
          </p:cNvGrpSpPr>
          <p:nvPr/>
        </p:nvGrpSpPr>
        <p:grpSpPr bwMode="auto">
          <a:xfrm>
            <a:off x="506413" y="1036638"/>
            <a:ext cx="8642350" cy="28575"/>
            <a:chOff x="319" y="653"/>
            <a:chExt cx="5444" cy="18"/>
          </a:xfrm>
        </p:grpSpPr>
        <p:pic>
          <p:nvPicPr>
            <p:cNvPr id="205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9" y="653"/>
              <a:ext cx="5444" cy="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 name="Text Box 3"/>
            <p:cNvSpPr txBox="1">
              <a:spLocks noChangeArrowheads="1"/>
            </p:cNvSpPr>
            <p:nvPr/>
          </p:nvSpPr>
          <p:spPr bwMode="auto">
            <a:xfrm>
              <a:off x="324" y="662"/>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grpSp>
        <p:nvGrpSpPr>
          <p:cNvPr id="2052" name="Group 4"/>
          <p:cNvGrpSpPr>
            <a:grpSpLocks/>
          </p:cNvGrpSpPr>
          <p:nvPr/>
        </p:nvGrpSpPr>
        <p:grpSpPr bwMode="auto">
          <a:xfrm>
            <a:off x="506413" y="1036638"/>
            <a:ext cx="8642350" cy="28575"/>
            <a:chOff x="319" y="653"/>
            <a:chExt cx="5444" cy="18"/>
          </a:xfrm>
        </p:grpSpPr>
        <p:pic>
          <p:nvPicPr>
            <p:cNvPr id="2053"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9" y="653"/>
              <a:ext cx="5444" cy="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4" name="Text Box 6"/>
            <p:cNvSpPr txBox="1">
              <a:spLocks noChangeArrowheads="1"/>
            </p:cNvSpPr>
            <p:nvPr/>
          </p:nvSpPr>
          <p:spPr bwMode="auto">
            <a:xfrm>
              <a:off x="324" y="662"/>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grpSp>
        <p:nvGrpSpPr>
          <p:cNvPr id="2055" name="Group 7"/>
          <p:cNvGrpSpPr>
            <a:grpSpLocks/>
          </p:cNvGrpSpPr>
          <p:nvPr/>
        </p:nvGrpSpPr>
        <p:grpSpPr bwMode="auto">
          <a:xfrm>
            <a:off x="506413" y="1047750"/>
            <a:ext cx="8642350" cy="23813"/>
            <a:chOff x="319" y="660"/>
            <a:chExt cx="5444" cy="15"/>
          </a:xfrm>
        </p:grpSpPr>
        <p:pic>
          <p:nvPicPr>
            <p:cNvPr id="2056"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9" y="660"/>
              <a:ext cx="5444" cy="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7" name="Text Box 9"/>
            <p:cNvSpPr txBox="1">
              <a:spLocks noChangeArrowheads="1"/>
            </p:cNvSpPr>
            <p:nvPr/>
          </p:nvSpPr>
          <p:spPr bwMode="auto">
            <a:xfrm>
              <a:off x="324" y="666"/>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grpSp>
        <p:nvGrpSpPr>
          <p:cNvPr id="2058" name="Group 10"/>
          <p:cNvGrpSpPr>
            <a:grpSpLocks/>
          </p:cNvGrpSpPr>
          <p:nvPr/>
        </p:nvGrpSpPr>
        <p:grpSpPr bwMode="auto">
          <a:xfrm>
            <a:off x="506413" y="5340350"/>
            <a:ext cx="8642350" cy="22225"/>
            <a:chOff x="319" y="3364"/>
            <a:chExt cx="5444" cy="14"/>
          </a:xfrm>
        </p:grpSpPr>
        <p:pic>
          <p:nvPicPr>
            <p:cNvPr id="2059"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9" y="3364"/>
              <a:ext cx="5444" cy="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60" name="Text Box 12"/>
            <p:cNvSpPr txBox="1">
              <a:spLocks noChangeArrowheads="1"/>
            </p:cNvSpPr>
            <p:nvPr/>
          </p:nvSpPr>
          <p:spPr bwMode="auto">
            <a:xfrm>
              <a:off x="324" y="337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sp>
        <p:nvSpPr>
          <p:cNvPr id="2061" name="Rectangle 13"/>
          <p:cNvSpPr>
            <a:spLocks noGrp="1" noChangeArrowheads="1"/>
          </p:cNvSpPr>
          <p:nvPr>
            <p:ph type="body" idx="1"/>
          </p:nvPr>
        </p:nvSpPr>
        <p:spPr bwMode="auto">
          <a:xfrm>
            <a:off x="304800" y="1554163"/>
            <a:ext cx="86852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2062" name="Rectangle 14"/>
          <p:cNvSpPr>
            <a:spLocks noGrp="1" noChangeArrowheads="1"/>
          </p:cNvSpPr>
          <p:nvPr>
            <p:ph type="title"/>
          </p:nvPr>
        </p:nvSpPr>
        <p:spPr bwMode="auto">
          <a:xfrm>
            <a:off x="304800" y="457200"/>
            <a:ext cx="8685213" cy="83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2063" name="Rectangle 15"/>
          <p:cNvSpPr>
            <a:spLocks noGrp="1" noChangeArrowheads="1"/>
          </p:cNvSpPr>
          <p:nvPr>
            <p:ph type="dt"/>
          </p:nvPr>
        </p:nvSpPr>
        <p:spPr bwMode="auto">
          <a:xfrm>
            <a:off x="6477000" y="76200"/>
            <a:ext cx="2513013"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723900" algn="l"/>
                <a:tab pos="1447800" algn="l"/>
                <a:tab pos="2171700" algn="l"/>
              </a:tabLst>
              <a:defRPr sz="1200">
                <a:solidFill>
                  <a:srgbClr val="D38E27"/>
                </a:solidFill>
                <a:latin typeface="Times New Roman" pitchFamily="16" charset="0"/>
                <a:cs typeface="Arial Unicode MS" charset="0"/>
              </a:defRPr>
            </a:lvl1pPr>
          </a:lstStyle>
          <a:p>
            <a:endParaRPr lang="en-US" altLang="ru-RU"/>
          </a:p>
        </p:txBody>
      </p:sp>
      <p:sp>
        <p:nvSpPr>
          <p:cNvPr id="2064" name="Text Box 16"/>
          <p:cNvSpPr txBox="1">
            <a:spLocks noChangeArrowheads="1"/>
          </p:cNvSpPr>
          <p:nvPr/>
        </p:nvSpPr>
        <p:spPr bwMode="auto">
          <a:xfrm>
            <a:off x="3124200" y="76200"/>
            <a:ext cx="335280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65" name="Rectangle 17"/>
          <p:cNvSpPr>
            <a:spLocks noGrp="1" noChangeArrowheads="1"/>
          </p:cNvSpPr>
          <p:nvPr>
            <p:ph type="sldNum"/>
          </p:nvPr>
        </p:nvSpPr>
        <p:spPr bwMode="auto">
          <a:xfrm>
            <a:off x="8229600" y="6473825"/>
            <a:ext cx="757238"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Lst>
              <a:defRPr sz="1200">
                <a:solidFill>
                  <a:srgbClr val="D38E27"/>
                </a:solidFill>
                <a:latin typeface="Times New Roman" pitchFamily="16" charset="0"/>
                <a:cs typeface="Arial Unicode MS" charset="0"/>
              </a:defRPr>
            </a:lvl1pPr>
          </a:lstStyle>
          <a:p>
            <a:fld id="{3D6A0466-825F-4A3F-981D-3C98993B9228}" type="slidenum">
              <a:rPr lang="en-US"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449263" rtl="0" fontAlgn="base">
        <a:spcBef>
          <a:spcPct val="0"/>
        </a:spcBef>
        <a:spcAft>
          <a:spcPct val="0"/>
        </a:spcAft>
        <a:buClr>
          <a:srgbClr val="000000"/>
        </a:buClr>
        <a:buSzPct val="100000"/>
        <a:buFont typeface="Times New Roman" pitchFamily="16" charset="0"/>
        <a:defRPr sz="3600">
          <a:solidFill>
            <a:srgbClr val="4E3B30"/>
          </a:solidFill>
          <a:latin typeface="+mj-lt"/>
          <a:ea typeface="+mj-ea"/>
          <a:cs typeface="+mj-cs"/>
        </a:defRPr>
      </a:lvl1pPr>
      <a:lvl2pPr marL="742950" indent="-28575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2pPr>
      <a:lvl3pPr marL="11430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3pPr>
      <a:lvl4pPr marL="16002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4pPr>
      <a:lvl5pPr marL="20574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5pPr>
      <a:lvl6pPr marL="25146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6pPr>
      <a:lvl7pPr marL="29718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7pPr>
      <a:lvl8pPr marL="34290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8pPr>
      <a:lvl9pPr marL="38862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9pPr>
    </p:titleStyle>
    <p:bodyStyle>
      <a:lvl1pPr marL="342900" indent="-342900" algn="l" defTabSz="449263" rtl="0" fontAlgn="base">
        <a:spcBef>
          <a:spcPts val="800"/>
        </a:spcBef>
        <a:spcAft>
          <a:spcPct val="0"/>
        </a:spcAft>
        <a:buClr>
          <a:srgbClr val="000000"/>
        </a:buClr>
        <a:buSzPct val="100000"/>
        <a:buFont typeface="Times New Roman" pitchFamily="16" charset="0"/>
        <a:defRPr sz="3200">
          <a:solidFill>
            <a:srgbClr val="4E3B3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6" charset="0"/>
        <a:defRPr sz="2800">
          <a:solidFill>
            <a:srgbClr val="4E3B30"/>
          </a:solidFill>
          <a:latin typeface="+mn-lt"/>
          <a:ea typeface="+mn-ea"/>
        </a:defRPr>
      </a:lvl2pPr>
      <a:lvl3pPr marL="1143000" indent="-228600" algn="l" defTabSz="449263" rtl="0" fontAlgn="base">
        <a:spcBef>
          <a:spcPts val="600"/>
        </a:spcBef>
        <a:spcAft>
          <a:spcPct val="0"/>
        </a:spcAft>
        <a:buClr>
          <a:srgbClr val="000000"/>
        </a:buClr>
        <a:buSzPct val="100000"/>
        <a:buFont typeface="Times New Roman" pitchFamily="16" charset="0"/>
        <a:defRPr sz="2400">
          <a:solidFill>
            <a:srgbClr val="4E3B30"/>
          </a:solidFill>
          <a:latin typeface="+mn-lt"/>
          <a:ea typeface="+mn-ea"/>
        </a:defRPr>
      </a:lvl3pPr>
      <a:lvl4pPr marL="1600200" indent="-228600" algn="l" defTabSz="449263" rtl="0" fontAlgn="base">
        <a:spcBef>
          <a:spcPts val="500"/>
        </a:spcBef>
        <a:spcAft>
          <a:spcPct val="0"/>
        </a:spcAft>
        <a:buClr>
          <a:srgbClr val="000000"/>
        </a:buClr>
        <a:buSzPct val="100000"/>
        <a:buFont typeface="Times New Roman" pitchFamily="16" charset="0"/>
        <a:defRPr sz="2000">
          <a:solidFill>
            <a:srgbClr val="4E3B30"/>
          </a:solidFill>
          <a:latin typeface="+mn-lt"/>
          <a:ea typeface="+mn-ea"/>
        </a:defRPr>
      </a:lvl4pPr>
      <a:lvl5pPr marL="2057400" indent="-228600" algn="l" defTabSz="449263" rtl="0" fontAlgn="base">
        <a:spcBef>
          <a:spcPts val="450"/>
        </a:spcBef>
        <a:spcAft>
          <a:spcPct val="0"/>
        </a:spcAft>
        <a:buClr>
          <a:srgbClr val="000000"/>
        </a:buClr>
        <a:buSzPct val="100000"/>
        <a:buFont typeface="Times New Roman" pitchFamily="16" charset="0"/>
        <a:defRPr>
          <a:solidFill>
            <a:srgbClr val="4E3B30"/>
          </a:solidFill>
          <a:latin typeface="+mn-lt"/>
          <a:ea typeface="+mn-ea"/>
        </a:defRPr>
      </a:lvl5pPr>
      <a:lvl6pPr marL="2514600" indent="-228600" algn="l" defTabSz="449263" rtl="0" fontAlgn="base">
        <a:spcBef>
          <a:spcPts val="450"/>
        </a:spcBef>
        <a:spcAft>
          <a:spcPct val="0"/>
        </a:spcAft>
        <a:buClr>
          <a:srgbClr val="000000"/>
        </a:buClr>
        <a:buSzPct val="100000"/>
        <a:buFont typeface="Times New Roman" pitchFamily="16" charset="0"/>
        <a:defRPr>
          <a:solidFill>
            <a:srgbClr val="4E3B30"/>
          </a:solidFill>
          <a:latin typeface="+mn-lt"/>
          <a:ea typeface="+mn-ea"/>
        </a:defRPr>
      </a:lvl6pPr>
      <a:lvl7pPr marL="2971800" indent="-228600" algn="l" defTabSz="449263" rtl="0" fontAlgn="base">
        <a:spcBef>
          <a:spcPts val="450"/>
        </a:spcBef>
        <a:spcAft>
          <a:spcPct val="0"/>
        </a:spcAft>
        <a:buClr>
          <a:srgbClr val="000000"/>
        </a:buClr>
        <a:buSzPct val="100000"/>
        <a:buFont typeface="Times New Roman" pitchFamily="16" charset="0"/>
        <a:defRPr>
          <a:solidFill>
            <a:srgbClr val="4E3B30"/>
          </a:solidFill>
          <a:latin typeface="+mn-lt"/>
          <a:ea typeface="+mn-ea"/>
        </a:defRPr>
      </a:lvl7pPr>
      <a:lvl8pPr marL="3429000" indent="-228600" algn="l" defTabSz="449263" rtl="0" fontAlgn="base">
        <a:spcBef>
          <a:spcPts val="450"/>
        </a:spcBef>
        <a:spcAft>
          <a:spcPct val="0"/>
        </a:spcAft>
        <a:buClr>
          <a:srgbClr val="000000"/>
        </a:buClr>
        <a:buSzPct val="100000"/>
        <a:buFont typeface="Times New Roman" pitchFamily="16" charset="0"/>
        <a:defRPr>
          <a:solidFill>
            <a:srgbClr val="4E3B30"/>
          </a:solidFill>
          <a:latin typeface="+mn-lt"/>
          <a:ea typeface="+mn-ea"/>
        </a:defRPr>
      </a:lvl8pPr>
      <a:lvl9pPr marL="3886200" indent="-228600" algn="l" defTabSz="449263" rtl="0" fontAlgn="base">
        <a:spcBef>
          <a:spcPts val="450"/>
        </a:spcBef>
        <a:spcAft>
          <a:spcPct val="0"/>
        </a:spcAft>
        <a:buClr>
          <a:srgbClr val="000000"/>
        </a:buClr>
        <a:buSzPct val="100000"/>
        <a:buFont typeface="Times New Roman" pitchFamily="16" charset="0"/>
        <a:defRPr>
          <a:solidFill>
            <a:srgbClr val="4E3B3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3073" name="Group 1"/>
          <p:cNvGrpSpPr>
            <a:grpSpLocks/>
          </p:cNvGrpSpPr>
          <p:nvPr/>
        </p:nvGrpSpPr>
        <p:grpSpPr bwMode="auto">
          <a:xfrm>
            <a:off x="506413" y="1036638"/>
            <a:ext cx="8642350" cy="28575"/>
            <a:chOff x="319" y="653"/>
            <a:chExt cx="5444" cy="18"/>
          </a:xfrm>
        </p:grpSpPr>
        <p:pic>
          <p:nvPicPr>
            <p:cNvPr id="3074"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9" y="653"/>
              <a:ext cx="5444" cy="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3"/>
            <p:cNvSpPr txBox="1">
              <a:spLocks noChangeArrowheads="1"/>
            </p:cNvSpPr>
            <p:nvPr/>
          </p:nvSpPr>
          <p:spPr bwMode="auto">
            <a:xfrm>
              <a:off x="324" y="662"/>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grpSp>
        <p:nvGrpSpPr>
          <p:cNvPr id="3076" name="Group 4"/>
          <p:cNvGrpSpPr>
            <a:grpSpLocks/>
          </p:cNvGrpSpPr>
          <p:nvPr/>
        </p:nvGrpSpPr>
        <p:grpSpPr bwMode="auto">
          <a:xfrm>
            <a:off x="506413" y="1036638"/>
            <a:ext cx="8642350" cy="28575"/>
            <a:chOff x="319" y="653"/>
            <a:chExt cx="5444" cy="18"/>
          </a:xfrm>
        </p:grpSpPr>
        <p:pic>
          <p:nvPicPr>
            <p:cNvPr id="3077"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9" y="653"/>
              <a:ext cx="5444" cy="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8" name="Text Box 6"/>
            <p:cNvSpPr txBox="1">
              <a:spLocks noChangeArrowheads="1"/>
            </p:cNvSpPr>
            <p:nvPr/>
          </p:nvSpPr>
          <p:spPr bwMode="auto">
            <a:xfrm>
              <a:off x="324" y="662"/>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grpSp>
        <p:nvGrpSpPr>
          <p:cNvPr id="3079" name="Group 7"/>
          <p:cNvGrpSpPr>
            <a:grpSpLocks/>
          </p:cNvGrpSpPr>
          <p:nvPr/>
        </p:nvGrpSpPr>
        <p:grpSpPr bwMode="auto">
          <a:xfrm>
            <a:off x="506413" y="1047750"/>
            <a:ext cx="8642350" cy="23813"/>
            <a:chOff x="319" y="660"/>
            <a:chExt cx="5444" cy="15"/>
          </a:xfrm>
        </p:grpSpPr>
        <p:pic>
          <p:nvPicPr>
            <p:cNvPr id="308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9" y="660"/>
              <a:ext cx="5444" cy="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81" name="Text Box 9"/>
            <p:cNvSpPr txBox="1">
              <a:spLocks noChangeArrowheads="1"/>
            </p:cNvSpPr>
            <p:nvPr/>
          </p:nvSpPr>
          <p:spPr bwMode="auto">
            <a:xfrm>
              <a:off x="324" y="666"/>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sp>
        <p:nvSpPr>
          <p:cNvPr id="3082" name="Rectangle 10"/>
          <p:cNvSpPr>
            <a:spLocks noGrp="1" noChangeArrowheads="1"/>
          </p:cNvSpPr>
          <p:nvPr>
            <p:ph type="body" idx="1"/>
          </p:nvPr>
        </p:nvSpPr>
        <p:spPr bwMode="auto">
          <a:xfrm>
            <a:off x="304800" y="1554163"/>
            <a:ext cx="86852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3083" name="Rectangle 11"/>
          <p:cNvSpPr>
            <a:spLocks noGrp="1" noChangeArrowheads="1"/>
          </p:cNvSpPr>
          <p:nvPr>
            <p:ph type="title"/>
          </p:nvPr>
        </p:nvSpPr>
        <p:spPr bwMode="auto">
          <a:xfrm>
            <a:off x="304800" y="457200"/>
            <a:ext cx="8685213" cy="83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3084" name="Rectangle 12"/>
          <p:cNvSpPr>
            <a:spLocks noGrp="1" noChangeArrowheads="1"/>
          </p:cNvSpPr>
          <p:nvPr>
            <p:ph type="dt"/>
          </p:nvPr>
        </p:nvSpPr>
        <p:spPr bwMode="auto">
          <a:xfrm>
            <a:off x="6477000" y="76200"/>
            <a:ext cx="2513013"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723900" algn="l"/>
                <a:tab pos="1447800" algn="l"/>
                <a:tab pos="2171700" algn="l"/>
              </a:tabLst>
              <a:defRPr sz="1200">
                <a:solidFill>
                  <a:srgbClr val="D38E27"/>
                </a:solidFill>
                <a:latin typeface="Times New Roman" pitchFamily="16" charset="0"/>
                <a:cs typeface="Arial Unicode MS" charset="0"/>
              </a:defRPr>
            </a:lvl1pPr>
          </a:lstStyle>
          <a:p>
            <a:endParaRPr lang="en-US" altLang="ru-RU"/>
          </a:p>
        </p:txBody>
      </p:sp>
      <p:sp>
        <p:nvSpPr>
          <p:cNvPr id="3085" name="Text Box 13"/>
          <p:cNvSpPr txBox="1">
            <a:spLocks noChangeArrowheads="1"/>
          </p:cNvSpPr>
          <p:nvPr/>
        </p:nvSpPr>
        <p:spPr bwMode="auto">
          <a:xfrm>
            <a:off x="3581400" y="76200"/>
            <a:ext cx="289560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3086" name="Rectangle 14"/>
          <p:cNvSpPr>
            <a:spLocks noGrp="1" noChangeArrowheads="1"/>
          </p:cNvSpPr>
          <p:nvPr>
            <p:ph type="sldNum"/>
          </p:nvPr>
        </p:nvSpPr>
        <p:spPr bwMode="auto">
          <a:xfrm>
            <a:off x="8229600" y="6473825"/>
            <a:ext cx="757238"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Lst>
              <a:defRPr sz="1200">
                <a:solidFill>
                  <a:srgbClr val="D38E27"/>
                </a:solidFill>
                <a:latin typeface="Times New Roman" pitchFamily="16" charset="0"/>
                <a:cs typeface="Arial Unicode MS" charset="0"/>
              </a:defRPr>
            </a:lvl1pPr>
          </a:lstStyle>
          <a:p>
            <a:fld id="{1F740A8B-CA43-4A35-8871-C9B23776EB89}" type="slidenum">
              <a:rPr lang="en-US"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449263" rtl="0" fontAlgn="base">
        <a:spcBef>
          <a:spcPct val="0"/>
        </a:spcBef>
        <a:spcAft>
          <a:spcPct val="0"/>
        </a:spcAft>
        <a:buClr>
          <a:srgbClr val="000000"/>
        </a:buClr>
        <a:buSzPct val="100000"/>
        <a:buFont typeface="Times New Roman" pitchFamily="16" charset="0"/>
        <a:defRPr sz="3600">
          <a:solidFill>
            <a:srgbClr val="4E3B30"/>
          </a:solidFill>
          <a:latin typeface="+mj-lt"/>
          <a:ea typeface="+mj-ea"/>
          <a:cs typeface="+mj-cs"/>
        </a:defRPr>
      </a:lvl1pPr>
      <a:lvl2pPr marL="742950" indent="-28575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2pPr>
      <a:lvl3pPr marL="11430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3pPr>
      <a:lvl4pPr marL="16002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4pPr>
      <a:lvl5pPr marL="20574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5pPr>
      <a:lvl6pPr marL="25146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6pPr>
      <a:lvl7pPr marL="29718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7pPr>
      <a:lvl8pPr marL="34290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8pPr>
      <a:lvl9pPr marL="38862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9pPr>
    </p:titleStyle>
    <p:bodyStyle>
      <a:lvl1pPr marL="342900" indent="-342900" algn="l" defTabSz="449263" rtl="0" fontAlgn="base">
        <a:spcBef>
          <a:spcPts val="800"/>
        </a:spcBef>
        <a:spcAft>
          <a:spcPct val="0"/>
        </a:spcAft>
        <a:buClr>
          <a:srgbClr val="000000"/>
        </a:buClr>
        <a:buSzPct val="100000"/>
        <a:buFont typeface="Times New Roman" pitchFamily="16" charset="0"/>
        <a:defRPr sz="3200">
          <a:solidFill>
            <a:srgbClr val="4E3B3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6" charset="0"/>
        <a:defRPr sz="2800">
          <a:solidFill>
            <a:srgbClr val="4E3B30"/>
          </a:solidFill>
          <a:latin typeface="+mn-lt"/>
          <a:ea typeface="+mn-ea"/>
        </a:defRPr>
      </a:lvl2pPr>
      <a:lvl3pPr marL="1143000" indent="-228600" algn="l" defTabSz="449263" rtl="0" fontAlgn="base">
        <a:spcBef>
          <a:spcPts val="600"/>
        </a:spcBef>
        <a:spcAft>
          <a:spcPct val="0"/>
        </a:spcAft>
        <a:buClr>
          <a:srgbClr val="000000"/>
        </a:buClr>
        <a:buSzPct val="100000"/>
        <a:buFont typeface="Times New Roman" pitchFamily="16" charset="0"/>
        <a:defRPr sz="2400">
          <a:solidFill>
            <a:srgbClr val="4E3B30"/>
          </a:solidFill>
          <a:latin typeface="+mn-lt"/>
          <a:ea typeface="+mn-ea"/>
        </a:defRPr>
      </a:lvl3pPr>
      <a:lvl4pPr marL="1600200" indent="-228600" algn="l" defTabSz="449263" rtl="0" fontAlgn="base">
        <a:spcBef>
          <a:spcPts val="500"/>
        </a:spcBef>
        <a:spcAft>
          <a:spcPct val="0"/>
        </a:spcAft>
        <a:buClr>
          <a:srgbClr val="000000"/>
        </a:buClr>
        <a:buSzPct val="100000"/>
        <a:buFont typeface="Times New Roman" pitchFamily="16" charset="0"/>
        <a:defRPr sz="2000">
          <a:solidFill>
            <a:srgbClr val="4E3B30"/>
          </a:solidFill>
          <a:latin typeface="+mn-lt"/>
          <a:ea typeface="+mn-ea"/>
        </a:defRPr>
      </a:lvl4pPr>
      <a:lvl5pPr marL="2057400" indent="-228600" algn="l" defTabSz="449263" rtl="0" fontAlgn="base">
        <a:spcBef>
          <a:spcPts val="450"/>
        </a:spcBef>
        <a:spcAft>
          <a:spcPct val="0"/>
        </a:spcAft>
        <a:buClr>
          <a:srgbClr val="000000"/>
        </a:buClr>
        <a:buSzPct val="100000"/>
        <a:buFont typeface="Times New Roman" pitchFamily="16" charset="0"/>
        <a:defRPr>
          <a:solidFill>
            <a:srgbClr val="4E3B30"/>
          </a:solidFill>
          <a:latin typeface="+mn-lt"/>
          <a:ea typeface="+mn-ea"/>
        </a:defRPr>
      </a:lvl5pPr>
      <a:lvl6pPr marL="2514600" indent="-228600" algn="l" defTabSz="449263" rtl="0" fontAlgn="base">
        <a:spcBef>
          <a:spcPts val="450"/>
        </a:spcBef>
        <a:spcAft>
          <a:spcPct val="0"/>
        </a:spcAft>
        <a:buClr>
          <a:srgbClr val="000000"/>
        </a:buClr>
        <a:buSzPct val="100000"/>
        <a:buFont typeface="Times New Roman" pitchFamily="16" charset="0"/>
        <a:defRPr>
          <a:solidFill>
            <a:srgbClr val="4E3B30"/>
          </a:solidFill>
          <a:latin typeface="+mn-lt"/>
          <a:ea typeface="+mn-ea"/>
        </a:defRPr>
      </a:lvl6pPr>
      <a:lvl7pPr marL="2971800" indent="-228600" algn="l" defTabSz="449263" rtl="0" fontAlgn="base">
        <a:spcBef>
          <a:spcPts val="450"/>
        </a:spcBef>
        <a:spcAft>
          <a:spcPct val="0"/>
        </a:spcAft>
        <a:buClr>
          <a:srgbClr val="000000"/>
        </a:buClr>
        <a:buSzPct val="100000"/>
        <a:buFont typeface="Times New Roman" pitchFamily="16" charset="0"/>
        <a:defRPr>
          <a:solidFill>
            <a:srgbClr val="4E3B30"/>
          </a:solidFill>
          <a:latin typeface="+mn-lt"/>
          <a:ea typeface="+mn-ea"/>
        </a:defRPr>
      </a:lvl7pPr>
      <a:lvl8pPr marL="3429000" indent="-228600" algn="l" defTabSz="449263" rtl="0" fontAlgn="base">
        <a:spcBef>
          <a:spcPts val="450"/>
        </a:spcBef>
        <a:spcAft>
          <a:spcPct val="0"/>
        </a:spcAft>
        <a:buClr>
          <a:srgbClr val="000000"/>
        </a:buClr>
        <a:buSzPct val="100000"/>
        <a:buFont typeface="Times New Roman" pitchFamily="16" charset="0"/>
        <a:defRPr>
          <a:solidFill>
            <a:srgbClr val="4E3B30"/>
          </a:solidFill>
          <a:latin typeface="+mn-lt"/>
          <a:ea typeface="+mn-ea"/>
        </a:defRPr>
      </a:lvl8pPr>
      <a:lvl9pPr marL="3886200" indent="-228600" algn="l" defTabSz="449263" rtl="0" fontAlgn="base">
        <a:spcBef>
          <a:spcPts val="450"/>
        </a:spcBef>
        <a:spcAft>
          <a:spcPct val="0"/>
        </a:spcAft>
        <a:buClr>
          <a:srgbClr val="000000"/>
        </a:buClr>
        <a:buSzPct val="100000"/>
        <a:buFont typeface="Times New Roman" pitchFamily="16" charset="0"/>
        <a:defRPr>
          <a:solidFill>
            <a:srgbClr val="4E3B3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4097" name="Group 1"/>
          <p:cNvGrpSpPr>
            <a:grpSpLocks/>
          </p:cNvGrpSpPr>
          <p:nvPr/>
        </p:nvGrpSpPr>
        <p:grpSpPr bwMode="auto">
          <a:xfrm>
            <a:off x="506413" y="1036638"/>
            <a:ext cx="8642350" cy="28575"/>
            <a:chOff x="319" y="653"/>
            <a:chExt cx="5444" cy="18"/>
          </a:xfrm>
        </p:grpSpPr>
        <p:pic>
          <p:nvPicPr>
            <p:cNvPr id="4098"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9" y="653"/>
              <a:ext cx="5444" cy="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Text Box 3"/>
            <p:cNvSpPr txBox="1">
              <a:spLocks noChangeArrowheads="1"/>
            </p:cNvSpPr>
            <p:nvPr/>
          </p:nvSpPr>
          <p:spPr bwMode="auto">
            <a:xfrm>
              <a:off x="324" y="662"/>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grpSp>
        <p:nvGrpSpPr>
          <p:cNvPr id="4100" name="Group 4"/>
          <p:cNvGrpSpPr>
            <a:grpSpLocks/>
          </p:cNvGrpSpPr>
          <p:nvPr/>
        </p:nvGrpSpPr>
        <p:grpSpPr bwMode="auto">
          <a:xfrm>
            <a:off x="506413" y="1036638"/>
            <a:ext cx="8642350" cy="28575"/>
            <a:chOff x="319" y="653"/>
            <a:chExt cx="5444" cy="18"/>
          </a:xfrm>
        </p:grpSpPr>
        <p:pic>
          <p:nvPicPr>
            <p:cNvPr id="4101"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9" y="653"/>
              <a:ext cx="5444" cy="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2" name="Text Box 6"/>
            <p:cNvSpPr txBox="1">
              <a:spLocks noChangeArrowheads="1"/>
            </p:cNvSpPr>
            <p:nvPr/>
          </p:nvSpPr>
          <p:spPr bwMode="auto">
            <a:xfrm>
              <a:off x="324" y="662"/>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grpSp>
        <p:nvGrpSpPr>
          <p:cNvPr id="4103" name="Group 7"/>
          <p:cNvGrpSpPr>
            <a:grpSpLocks/>
          </p:cNvGrpSpPr>
          <p:nvPr/>
        </p:nvGrpSpPr>
        <p:grpSpPr bwMode="auto">
          <a:xfrm>
            <a:off x="506413" y="1047750"/>
            <a:ext cx="8642350" cy="23813"/>
            <a:chOff x="319" y="660"/>
            <a:chExt cx="5444" cy="15"/>
          </a:xfrm>
        </p:grpSpPr>
        <p:pic>
          <p:nvPicPr>
            <p:cNvPr id="4104"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9" y="660"/>
              <a:ext cx="5444" cy="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5" name="Text Box 9"/>
            <p:cNvSpPr txBox="1">
              <a:spLocks noChangeArrowheads="1"/>
            </p:cNvSpPr>
            <p:nvPr/>
          </p:nvSpPr>
          <p:spPr bwMode="auto">
            <a:xfrm>
              <a:off x="324" y="666"/>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grpSp>
        <p:nvGrpSpPr>
          <p:cNvPr id="4106" name="Group 10"/>
          <p:cNvGrpSpPr>
            <a:grpSpLocks/>
          </p:cNvGrpSpPr>
          <p:nvPr/>
        </p:nvGrpSpPr>
        <p:grpSpPr bwMode="auto">
          <a:xfrm>
            <a:off x="506413" y="3432175"/>
            <a:ext cx="8642350" cy="22225"/>
            <a:chOff x="319" y="2162"/>
            <a:chExt cx="5444" cy="14"/>
          </a:xfrm>
        </p:grpSpPr>
        <p:pic>
          <p:nvPicPr>
            <p:cNvPr id="4107"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9" y="2162"/>
              <a:ext cx="5444" cy="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8" name="Text Box 12"/>
            <p:cNvSpPr txBox="1">
              <a:spLocks noChangeArrowheads="1"/>
            </p:cNvSpPr>
            <p:nvPr/>
          </p:nvSpPr>
          <p:spPr bwMode="auto">
            <a:xfrm>
              <a:off x="324" y="217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sp>
        <p:nvSpPr>
          <p:cNvPr id="4109" name="Rectangle 13"/>
          <p:cNvSpPr>
            <a:spLocks noGrp="1" noChangeArrowheads="1"/>
          </p:cNvSpPr>
          <p:nvPr>
            <p:ph type="body" idx="1"/>
          </p:nvPr>
        </p:nvSpPr>
        <p:spPr bwMode="auto">
          <a:xfrm>
            <a:off x="304800" y="1554163"/>
            <a:ext cx="86852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4110" name="Rectangle 14"/>
          <p:cNvSpPr>
            <a:spLocks noGrp="1" noChangeArrowheads="1"/>
          </p:cNvSpPr>
          <p:nvPr>
            <p:ph type="title"/>
          </p:nvPr>
        </p:nvSpPr>
        <p:spPr bwMode="auto">
          <a:xfrm>
            <a:off x="304800" y="457200"/>
            <a:ext cx="8685213" cy="83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4111" name="Rectangle 15"/>
          <p:cNvSpPr>
            <a:spLocks noGrp="1" noChangeArrowheads="1"/>
          </p:cNvSpPr>
          <p:nvPr>
            <p:ph type="dt"/>
          </p:nvPr>
        </p:nvSpPr>
        <p:spPr bwMode="auto">
          <a:xfrm>
            <a:off x="6477000" y="76200"/>
            <a:ext cx="2513013"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723900" algn="l"/>
                <a:tab pos="1447800" algn="l"/>
                <a:tab pos="2171700" algn="l"/>
              </a:tabLst>
              <a:defRPr sz="1200">
                <a:solidFill>
                  <a:srgbClr val="D38E27"/>
                </a:solidFill>
                <a:latin typeface="Times New Roman" pitchFamily="16" charset="0"/>
                <a:cs typeface="Arial Unicode MS" charset="0"/>
              </a:defRPr>
            </a:lvl1pPr>
          </a:lstStyle>
          <a:p>
            <a:endParaRPr lang="en-US" altLang="ru-RU"/>
          </a:p>
        </p:txBody>
      </p:sp>
      <p:sp>
        <p:nvSpPr>
          <p:cNvPr id="4112" name="Text Box 16"/>
          <p:cNvSpPr txBox="1">
            <a:spLocks noChangeArrowheads="1"/>
          </p:cNvSpPr>
          <p:nvPr/>
        </p:nvSpPr>
        <p:spPr bwMode="auto">
          <a:xfrm>
            <a:off x="3124200" y="76200"/>
            <a:ext cx="335280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4113" name="Rectangle 17"/>
          <p:cNvSpPr>
            <a:spLocks noGrp="1" noChangeArrowheads="1"/>
          </p:cNvSpPr>
          <p:nvPr>
            <p:ph type="sldNum"/>
          </p:nvPr>
        </p:nvSpPr>
        <p:spPr bwMode="auto">
          <a:xfrm>
            <a:off x="8229600" y="6477000"/>
            <a:ext cx="760413"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Lst>
              <a:defRPr sz="1200">
                <a:solidFill>
                  <a:srgbClr val="D38E27"/>
                </a:solidFill>
                <a:latin typeface="Times New Roman" pitchFamily="16" charset="0"/>
                <a:cs typeface="Arial Unicode MS" charset="0"/>
              </a:defRPr>
            </a:lvl1pPr>
          </a:lstStyle>
          <a:p>
            <a:fld id="{18E09560-9682-4158-9116-4674CEF85C1B}" type="slidenum">
              <a:rPr lang="en-US"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449263" rtl="0" fontAlgn="base">
        <a:spcBef>
          <a:spcPct val="0"/>
        </a:spcBef>
        <a:spcAft>
          <a:spcPct val="0"/>
        </a:spcAft>
        <a:buClr>
          <a:srgbClr val="000000"/>
        </a:buClr>
        <a:buSzPct val="100000"/>
        <a:buFont typeface="Times New Roman" pitchFamily="16" charset="0"/>
        <a:defRPr sz="3600">
          <a:solidFill>
            <a:srgbClr val="4E3B30"/>
          </a:solidFill>
          <a:latin typeface="+mj-lt"/>
          <a:ea typeface="+mj-ea"/>
          <a:cs typeface="+mj-cs"/>
        </a:defRPr>
      </a:lvl1pPr>
      <a:lvl2pPr marL="742950" indent="-28575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2pPr>
      <a:lvl3pPr marL="11430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3pPr>
      <a:lvl4pPr marL="16002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4pPr>
      <a:lvl5pPr marL="20574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5pPr>
      <a:lvl6pPr marL="25146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6pPr>
      <a:lvl7pPr marL="29718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7pPr>
      <a:lvl8pPr marL="34290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8pPr>
      <a:lvl9pPr marL="38862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9pPr>
    </p:titleStyle>
    <p:bodyStyle>
      <a:lvl1pPr marL="342900" indent="-342900" algn="l" defTabSz="449263" rtl="0" fontAlgn="base">
        <a:spcBef>
          <a:spcPts val="800"/>
        </a:spcBef>
        <a:spcAft>
          <a:spcPct val="0"/>
        </a:spcAft>
        <a:buClr>
          <a:srgbClr val="000000"/>
        </a:buClr>
        <a:buSzPct val="100000"/>
        <a:buFont typeface="Times New Roman" pitchFamily="16" charset="0"/>
        <a:defRPr sz="3200">
          <a:solidFill>
            <a:srgbClr val="4E3B3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6" charset="0"/>
        <a:defRPr sz="2800">
          <a:solidFill>
            <a:srgbClr val="4E3B30"/>
          </a:solidFill>
          <a:latin typeface="+mn-lt"/>
          <a:ea typeface="+mn-ea"/>
        </a:defRPr>
      </a:lvl2pPr>
      <a:lvl3pPr marL="1143000" indent="-228600" algn="l" defTabSz="449263" rtl="0" fontAlgn="base">
        <a:spcBef>
          <a:spcPts val="600"/>
        </a:spcBef>
        <a:spcAft>
          <a:spcPct val="0"/>
        </a:spcAft>
        <a:buClr>
          <a:srgbClr val="000000"/>
        </a:buClr>
        <a:buSzPct val="100000"/>
        <a:buFont typeface="Times New Roman" pitchFamily="16" charset="0"/>
        <a:defRPr sz="2400">
          <a:solidFill>
            <a:srgbClr val="4E3B30"/>
          </a:solidFill>
          <a:latin typeface="+mn-lt"/>
          <a:ea typeface="+mn-ea"/>
        </a:defRPr>
      </a:lvl3pPr>
      <a:lvl4pPr marL="1600200" indent="-228600" algn="l" defTabSz="449263" rtl="0" fontAlgn="base">
        <a:spcBef>
          <a:spcPts val="500"/>
        </a:spcBef>
        <a:spcAft>
          <a:spcPct val="0"/>
        </a:spcAft>
        <a:buClr>
          <a:srgbClr val="000000"/>
        </a:buClr>
        <a:buSzPct val="100000"/>
        <a:buFont typeface="Times New Roman" pitchFamily="16" charset="0"/>
        <a:defRPr sz="2000">
          <a:solidFill>
            <a:srgbClr val="4E3B30"/>
          </a:solidFill>
          <a:latin typeface="+mn-lt"/>
          <a:ea typeface="+mn-ea"/>
        </a:defRPr>
      </a:lvl4pPr>
      <a:lvl5pPr marL="2057400" indent="-228600" algn="l" defTabSz="449263" rtl="0" fontAlgn="base">
        <a:spcBef>
          <a:spcPts val="450"/>
        </a:spcBef>
        <a:spcAft>
          <a:spcPct val="0"/>
        </a:spcAft>
        <a:buClr>
          <a:srgbClr val="000000"/>
        </a:buClr>
        <a:buSzPct val="100000"/>
        <a:buFont typeface="Times New Roman" pitchFamily="16" charset="0"/>
        <a:defRPr>
          <a:solidFill>
            <a:srgbClr val="4E3B30"/>
          </a:solidFill>
          <a:latin typeface="+mn-lt"/>
          <a:ea typeface="+mn-ea"/>
        </a:defRPr>
      </a:lvl5pPr>
      <a:lvl6pPr marL="2514600" indent="-228600" algn="l" defTabSz="449263" rtl="0" fontAlgn="base">
        <a:spcBef>
          <a:spcPts val="450"/>
        </a:spcBef>
        <a:spcAft>
          <a:spcPct val="0"/>
        </a:spcAft>
        <a:buClr>
          <a:srgbClr val="000000"/>
        </a:buClr>
        <a:buSzPct val="100000"/>
        <a:buFont typeface="Times New Roman" pitchFamily="16" charset="0"/>
        <a:defRPr>
          <a:solidFill>
            <a:srgbClr val="4E3B30"/>
          </a:solidFill>
          <a:latin typeface="+mn-lt"/>
          <a:ea typeface="+mn-ea"/>
        </a:defRPr>
      </a:lvl6pPr>
      <a:lvl7pPr marL="2971800" indent="-228600" algn="l" defTabSz="449263" rtl="0" fontAlgn="base">
        <a:spcBef>
          <a:spcPts val="450"/>
        </a:spcBef>
        <a:spcAft>
          <a:spcPct val="0"/>
        </a:spcAft>
        <a:buClr>
          <a:srgbClr val="000000"/>
        </a:buClr>
        <a:buSzPct val="100000"/>
        <a:buFont typeface="Times New Roman" pitchFamily="16" charset="0"/>
        <a:defRPr>
          <a:solidFill>
            <a:srgbClr val="4E3B30"/>
          </a:solidFill>
          <a:latin typeface="+mn-lt"/>
          <a:ea typeface="+mn-ea"/>
        </a:defRPr>
      </a:lvl7pPr>
      <a:lvl8pPr marL="3429000" indent="-228600" algn="l" defTabSz="449263" rtl="0" fontAlgn="base">
        <a:spcBef>
          <a:spcPts val="450"/>
        </a:spcBef>
        <a:spcAft>
          <a:spcPct val="0"/>
        </a:spcAft>
        <a:buClr>
          <a:srgbClr val="000000"/>
        </a:buClr>
        <a:buSzPct val="100000"/>
        <a:buFont typeface="Times New Roman" pitchFamily="16" charset="0"/>
        <a:defRPr>
          <a:solidFill>
            <a:srgbClr val="4E3B30"/>
          </a:solidFill>
          <a:latin typeface="+mn-lt"/>
          <a:ea typeface="+mn-ea"/>
        </a:defRPr>
      </a:lvl8pPr>
      <a:lvl9pPr marL="3886200" indent="-228600" algn="l" defTabSz="449263" rtl="0" fontAlgn="base">
        <a:spcBef>
          <a:spcPts val="450"/>
        </a:spcBef>
        <a:spcAft>
          <a:spcPct val="0"/>
        </a:spcAft>
        <a:buClr>
          <a:srgbClr val="000000"/>
        </a:buClr>
        <a:buSzPct val="100000"/>
        <a:buFont typeface="Times New Roman" pitchFamily="16" charset="0"/>
        <a:defRPr>
          <a:solidFill>
            <a:srgbClr val="4E3B3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5121" name="Group 1"/>
          <p:cNvGrpSpPr>
            <a:grpSpLocks/>
          </p:cNvGrpSpPr>
          <p:nvPr/>
        </p:nvGrpSpPr>
        <p:grpSpPr bwMode="auto">
          <a:xfrm>
            <a:off x="506413" y="1036638"/>
            <a:ext cx="8642350" cy="28575"/>
            <a:chOff x="319" y="653"/>
            <a:chExt cx="5444" cy="18"/>
          </a:xfrm>
        </p:grpSpPr>
        <p:pic>
          <p:nvPicPr>
            <p:cNvPr id="512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9" y="653"/>
              <a:ext cx="5444" cy="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Text Box 3"/>
            <p:cNvSpPr txBox="1">
              <a:spLocks noChangeArrowheads="1"/>
            </p:cNvSpPr>
            <p:nvPr/>
          </p:nvSpPr>
          <p:spPr bwMode="auto">
            <a:xfrm>
              <a:off x="324" y="662"/>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grpSp>
        <p:nvGrpSpPr>
          <p:cNvPr id="5124" name="Group 4"/>
          <p:cNvGrpSpPr>
            <a:grpSpLocks/>
          </p:cNvGrpSpPr>
          <p:nvPr/>
        </p:nvGrpSpPr>
        <p:grpSpPr bwMode="auto">
          <a:xfrm>
            <a:off x="506413" y="1036638"/>
            <a:ext cx="8642350" cy="28575"/>
            <a:chOff x="319" y="653"/>
            <a:chExt cx="5444" cy="18"/>
          </a:xfrm>
        </p:grpSpPr>
        <p:pic>
          <p:nvPicPr>
            <p:cNvPr id="5125"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9" y="653"/>
              <a:ext cx="5444" cy="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6" name="Text Box 6"/>
            <p:cNvSpPr txBox="1">
              <a:spLocks noChangeArrowheads="1"/>
            </p:cNvSpPr>
            <p:nvPr/>
          </p:nvSpPr>
          <p:spPr bwMode="auto">
            <a:xfrm>
              <a:off x="324" y="662"/>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grpSp>
        <p:nvGrpSpPr>
          <p:cNvPr id="5127" name="Group 7"/>
          <p:cNvGrpSpPr>
            <a:grpSpLocks/>
          </p:cNvGrpSpPr>
          <p:nvPr/>
        </p:nvGrpSpPr>
        <p:grpSpPr bwMode="auto">
          <a:xfrm>
            <a:off x="506413" y="1047750"/>
            <a:ext cx="8642350" cy="23813"/>
            <a:chOff x="319" y="660"/>
            <a:chExt cx="5444" cy="15"/>
          </a:xfrm>
        </p:grpSpPr>
        <p:pic>
          <p:nvPicPr>
            <p:cNvPr id="5128"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9" y="660"/>
              <a:ext cx="5444" cy="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9" name="Text Box 9"/>
            <p:cNvSpPr txBox="1">
              <a:spLocks noChangeArrowheads="1"/>
            </p:cNvSpPr>
            <p:nvPr/>
          </p:nvSpPr>
          <p:spPr bwMode="auto">
            <a:xfrm>
              <a:off x="324" y="666"/>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grpSp>
        <p:nvGrpSpPr>
          <p:cNvPr id="5130" name="Group 10"/>
          <p:cNvGrpSpPr>
            <a:grpSpLocks/>
          </p:cNvGrpSpPr>
          <p:nvPr/>
        </p:nvGrpSpPr>
        <p:grpSpPr bwMode="auto">
          <a:xfrm>
            <a:off x="506413" y="6010275"/>
            <a:ext cx="8642350" cy="23813"/>
            <a:chOff x="319" y="3786"/>
            <a:chExt cx="5444" cy="15"/>
          </a:xfrm>
        </p:grpSpPr>
        <p:pic>
          <p:nvPicPr>
            <p:cNvPr id="5131"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9" y="3786"/>
              <a:ext cx="5444" cy="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2" name="Text Box 12"/>
            <p:cNvSpPr txBox="1">
              <a:spLocks noChangeArrowheads="1"/>
            </p:cNvSpPr>
            <p:nvPr/>
          </p:nvSpPr>
          <p:spPr bwMode="auto">
            <a:xfrm>
              <a:off x="324" y="3792"/>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sp>
        <p:nvSpPr>
          <p:cNvPr id="5133" name="Rectangle 13"/>
          <p:cNvSpPr>
            <a:spLocks noGrp="1" noChangeArrowheads="1"/>
          </p:cNvSpPr>
          <p:nvPr>
            <p:ph type="body" idx="1"/>
          </p:nvPr>
        </p:nvSpPr>
        <p:spPr bwMode="auto">
          <a:xfrm>
            <a:off x="304800" y="1554163"/>
            <a:ext cx="86852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5134" name="Rectangle 14"/>
          <p:cNvSpPr>
            <a:spLocks noGrp="1" noChangeArrowheads="1"/>
          </p:cNvSpPr>
          <p:nvPr>
            <p:ph type="title"/>
          </p:nvPr>
        </p:nvSpPr>
        <p:spPr bwMode="auto">
          <a:xfrm>
            <a:off x="304800" y="457200"/>
            <a:ext cx="8685213" cy="83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5135" name="Rectangle 15"/>
          <p:cNvSpPr>
            <a:spLocks noGrp="1" noChangeArrowheads="1"/>
          </p:cNvSpPr>
          <p:nvPr>
            <p:ph type="dt"/>
          </p:nvPr>
        </p:nvSpPr>
        <p:spPr bwMode="auto">
          <a:xfrm>
            <a:off x="6477000" y="76200"/>
            <a:ext cx="2513013"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723900" algn="l"/>
                <a:tab pos="1447800" algn="l"/>
                <a:tab pos="2171700" algn="l"/>
              </a:tabLst>
              <a:defRPr sz="1200">
                <a:solidFill>
                  <a:srgbClr val="D38E27"/>
                </a:solidFill>
                <a:latin typeface="Times New Roman" pitchFamily="16" charset="0"/>
                <a:cs typeface="Arial Unicode MS" charset="0"/>
              </a:defRPr>
            </a:lvl1pPr>
          </a:lstStyle>
          <a:p>
            <a:endParaRPr lang="en-US" altLang="ru-RU"/>
          </a:p>
        </p:txBody>
      </p:sp>
      <p:sp>
        <p:nvSpPr>
          <p:cNvPr id="5136" name="Text Box 16"/>
          <p:cNvSpPr txBox="1">
            <a:spLocks noChangeArrowheads="1"/>
          </p:cNvSpPr>
          <p:nvPr/>
        </p:nvSpPr>
        <p:spPr bwMode="auto">
          <a:xfrm>
            <a:off x="3124200" y="76200"/>
            <a:ext cx="335280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5137" name="Rectangle 17"/>
          <p:cNvSpPr>
            <a:spLocks noGrp="1" noChangeArrowheads="1"/>
          </p:cNvSpPr>
          <p:nvPr>
            <p:ph type="sldNum"/>
          </p:nvPr>
        </p:nvSpPr>
        <p:spPr bwMode="auto">
          <a:xfrm>
            <a:off x="8229600" y="6477000"/>
            <a:ext cx="760413"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Lst>
              <a:defRPr sz="1200">
                <a:solidFill>
                  <a:srgbClr val="D38E27"/>
                </a:solidFill>
                <a:latin typeface="Times New Roman" pitchFamily="16" charset="0"/>
                <a:cs typeface="Arial Unicode MS" charset="0"/>
              </a:defRPr>
            </a:lvl1pPr>
          </a:lstStyle>
          <a:p>
            <a:fld id="{BC35FF71-7EC9-40FD-8D17-F15C584E2284}" type="slidenum">
              <a:rPr lang="en-US"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449263" rtl="0" fontAlgn="base">
        <a:spcBef>
          <a:spcPct val="0"/>
        </a:spcBef>
        <a:spcAft>
          <a:spcPct val="0"/>
        </a:spcAft>
        <a:buClr>
          <a:srgbClr val="000000"/>
        </a:buClr>
        <a:buSzPct val="100000"/>
        <a:buFont typeface="Times New Roman" pitchFamily="16" charset="0"/>
        <a:defRPr sz="3600">
          <a:solidFill>
            <a:srgbClr val="4E3B30"/>
          </a:solidFill>
          <a:latin typeface="+mj-lt"/>
          <a:ea typeface="+mj-ea"/>
          <a:cs typeface="+mj-cs"/>
        </a:defRPr>
      </a:lvl1pPr>
      <a:lvl2pPr marL="742950" indent="-28575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2pPr>
      <a:lvl3pPr marL="11430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3pPr>
      <a:lvl4pPr marL="16002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4pPr>
      <a:lvl5pPr marL="20574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5pPr>
      <a:lvl6pPr marL="25146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6pPr>
      <a:lvl7pPr marL="29718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7pPr>
      <a:lvl8pPr marL="34290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8pPr>
      <a:lvl9pPr marL="38862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9pPr>
    </p:titleStyle>
    <p:bodyStyle>
      <a:lvl1pPr marL="342900" indent="-342900" algn="l" defTabSz="449263" rtl="0" fontAlgn="base">
        <a:spcBef>
          <a:spcPts val="800"/>
        </a:spcBef>
        <a:spcAft>
          <a:spcPct val="0"/>
        </a:spcAft>
        <a:buClr>
          <a:srgbClr val="000000"/>
        </a:buClr>
        <a:buSzPct val="100000"/>
        <a:buFont typeface="Times New Roman" pitchFamily="16" charset="0"/>
        <a:defRPr sz="3200">
          <a:solidFill>
            <a:srgbClr val="4E3B3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6" charset="0"/>
        <a:defRPr sz="2800">
          <a:solidFill>
            <a:srgbClr val="4E3B30"/>
          </a:solidFill>
          <a:latin typeface="+mn-lt"/>
          <a:ea typeface="+mn-ea"/>
        </a:defRPr>
      </a:lvl2pPr>
      <a:lvl3pPr marL="1143000" indent="-228600" algn="l" defTabSz="449263" rtl="0" fontAlgn="base">
        <a:spcBef>
          <a:spcPts val="600"/>
        </a:spcBef>
        <a:spcAft>
          <a:spcPct val="0"/>
        </a:spcAft>
        <a:buClr>
          <a:srgbClr val="000000"/>
        </a:buClr>
        <a:buSzPct val="100000"/>
        <a:buFont typeface="Times New Roman" pitchFamily="16" charset="0"/>
        <a:defRPr sz="2400">
          <a:solidFill>
            <a:srgbClr val="4E3B30"/>
          </a:solidFill>
          <a:latin typeface="+mn-lt"/>
          <a:ea typeface="+mn-ea"/>
        </a:defRPr>
      </a:lvl3pPr>
      <a:lvl4pPr marL="1600200" indent="-228600" algn="l" defTabSz="449263" rtl="0" fontAlgn="base">
        <a:spcBef>
          <a:spcPts val="500"/>
        </a:spcBef>
        <a:spcAft>
          <a:spcPct val="0"/>
        </a:spcAft>
        <a:buClr>
          <a:srgbClr val="000000"/>
        </a:buClr>
        <a:buSzPct val="100000"/>
        <a:buFont typeface="Times New Roman" pitchFamily="16" charset="0"/>
        <a:defRPr sz="2000">
          <a:solidFill>
            <a:srgbClr val="4E3B30"/>
          </a:solidFill>
          <a:latin typeface="+mn-lt"/>
          <a:ea typeface="+mn-ea"/>
        </a:defRPr>
      </a:lvl4pPr>
      <a:lvl5pPr marL="2057400" indent="-228600" algn="l" defTabSz="449263" rtl="0" fontAlgn="base">
        <a:spcBef>
          <a:spcPts val="450"/>
        </a:spcBef>
        <a:spcAft>
          <a:spcPct val="0"/>
        </a:spcAft>
        <a:buClr>
          <a:srgbClr val="000000"/>
        </a:buClr>
        <a:buSzPct val="100000"/>
        <a:buFont typeface="Times New Roman" pitchFamily="16" charset="0"/>
        <a:defRPr>
          <a:solidFill>
            <a:srgbClr val="4E3B30"/>
          </a:solidFill>
          <a:latin typeface="+mn-lt"/>
          <a:ea typeface="+mn-ea"/>
        </a:defRPr>
      </a:lvl5pPr>
      <a:lvl6pPr marL="2514600" indent="-228600" algn="l" defTabSz="449263" rtl="0" fontAlgn="base">
        <a:spcBef>
          <a:spcPts val="450"/>
        </a:spcBef>
        <a:spcAft>
          <a:spcPct val="0"/>
        </a:spcAft>
        <a:buClr>
          <a:srgbClr val="000000"/>
        </a:buClr>
        <a:buSzPct val="100000"/>
        <a:buFont typeface="Times New Roman" pitchFamily="16" charset="0"/>
        <a:defRPr>
          <a:solidFill>
            <a:srgbClr val="4E3B30"/>
          </a:solidFill>
          <a:latin typeface="+mn-lt"/>
          <a:ea typeface="+mn-ea"/>
        </a:defRPr>
      </a:lvl6pPr>
      <a:lvl7pPr marL="2971800" indent="-228600" algn="l" defTabSz="449263" rtl="0" fontAlgn="base">
        <a:spcBef>
          <a:spcPts val="450"/>
        </a:spcBef>
        <a:spcAft>
          <a:spcPct val="0"/>
        </a:spcAft>
        <a:buClr>
          <a:srgbClr val="000000"/>
        </a:buClr>
        <a:buSzPct val="100000"/>
        <a:buFont typeface="Times New Roman" pitchFamily="16" charset="0"/>
        <a:defRPr>
          <a:solidFill>
            <a:srgbClr val="4E3B30"/>
          </a:solidFill>
          <a:latin typeface="+mn-lt"/>
          <a:ea typeface="+mn-ea"/>
        </a:defRPr>
      </a:lvl7pPr>
      <a:lvl8pPr marL="3429000" indent="-228600" algn="l" defTabSz="449263" rtl="0" fontAlgn="base">
        <a:spcBef>
          <a:spcPts val="450"/>
        </a:spcBef>
        <a:spcAft>
          <a:spcPct val="0"/>
        </a:spcAft>
        <a:buClr>
          <a:srgbClr val="000000"/>
        </a:buClr>
        <a:buSzPct val="100000"/>
        <a:buFont typeface="Times New Roman" pitchFamily="16" charset="0"/>
        <a:defRPr>
          <a:solidFill>
            <a:srgbClr val="4E3B30"/>
          </a:solidFill>
          <a:latin typeface="+mn-lt"/>
          <a:ea typeface="+mn-ea"/>
        </a:defRPr>
      </a:lvl8pPr>
      <a:lvl9pPr marL="3886200" indent="-228600" algn="l" defTabSz="449263" rtl="0" fontAlgn="base">
        <a:spcBef>
          <a:spcPts val="450"/>
        </a:spcBef>
        <a:spcAft>
          <a:spcPct val="0"/>
        </a:spcAft>
        <a:buClr>
          <a:srgbClr val="000000"/>
        </a:buClr>
        <a:buSzPct val="100000"/>
        <a:buFont typeface="Times New Roman" pitchFamily="16" charset="0"/>
        <a:defRPr>
          <a:solidFill>
            <a:srgbClr val="4E3B3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6145" name="Group 1"/>
          <p:cNvGrpSpPr>
            <a:grpSpLocks/>
          </p:cNvGrpSpPr>
          <p:nvPr/>
        </p:nvGrpSpPr>
        <p:grpSpPr bwMode="auto">
          <a:xfrm>
            <a:off x="506413" y="1036638"/>
            <a:ext cx="8642350" cy="28575"/>
            <a:chOff x="319" y="653"/>
            <a:chExt cx="5444" cy="18"/>
          </a:xfrm>
        </p:grpSpPr>
        <p:pic>
          <p:nvPicPr>
            <p:cNvPr id="614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9" y="653"/>
              <a:ext cx="5444" cy="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Text Box 3"/>
            <p:cNvSpPr txBox="1">
              <a:spLocks noChangeArrowheads="1"/>
            </p:cNvSpPr>
            <p:nvPr/>
          </p:nvSpPr>
          <p:spPr bwMode="auto">
            <a:xfrm>
              <a:off x="324" y="662"/>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grpSp>
        <p:nvGrpSpPr>
          <p:cNvPr id="6148" name="Group 4"/>
          <p:cNvGrpSpPr>
            <a:grpSpLocks/>
          </p:cNvGrpSpPr>
          <p:nvPr/>
        </p:nvGrpSpPr>
        <p:grpSpPr bwMode="auto">
          <a:xfrm>
            <a:off x="506413" y="1036638"/>
            <a:ext cx="8642350" cy="28575"/>
            <a:chOff x="319" y="653"/>
            <a:chExt cx="5444" cy="18"/>
          </a:xfrm>
        </p:grpSpPr>
        <p:pic>
          <p:nvPicPr>
            <p:cNvPr id="6149"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9" y="653"/>
              <a:ext cx="5444" cy="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0" name="Text Box 6"/>
            <p:cNvSpPr txBox="1">
              <a:spLocks noChangeArrowheads="1"/>
            </p:cNvSpPr>
            <p:nvPr/>
          </p:nvSpPr>
          <p:spPr bwMode="auto">
            <a:xfrm>
              <a:off x="324" y="662"/>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grpSp>
        <p:nvGrpSpPr>
          <p:cNvPr id="6151" name="Group 7"/>
          <p:cNvGrpSpPr>
            <a:grpSpLocks/>
          </p:cNvGrpSpPr>
          <p:nvPr/>
        </p:nvGrpSpPr>
        <p:grpSpPr bwMode="auto">
          <a:xfrm>
            <a:off x="506413" y="1047750"/>
            <a:ext cx="8642350" cy="23813"/>
            <a:chOff x="319" y="660"/>
            <a:chExt cx="5444" cy="15"/>
          </a:xfrm>
        </p:grpSpPr>
        <p:pic>
          <p:nvPicPr>
            <p:cNvPr id="6152"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9" y="660"/>
              <a:ext cx="5444" cy="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3" name="Text Box 9"/>
            <p:cNvSpPr txBox="1">
              <a:spLocks noChangeArrowheads="1"/>
            </p:cNvSpPr>
            <p:nvPr/>
          </p:nvSpPr>
          <p:spPr bwMode="auto">
            <a:xfrm>
              <a:off x="324" y="666"/>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grpSp>
        <p:nvGrpSpPr>
          <p:cNvPr id="6154" name="Group 10"/>
          <p:cNvGrpSpPr>
            <a:grpSpLocks/>
          </p:cNvGrpSpPr>
          <p:nvPr/>
        </p:nvGrpSpPr>
        <p:grpSpPr bwMode="auto">
          <a:xfrm>
            <a:off x="506413" y="5840413"/>
            <a:ext cx="8642350" cy="22225"/>
            <a:chOff x="319" y="3679"/>
            <a:chExt cx="5444" cy="14"/>
          </a:xfrm>
        </p:grpSpPr>
        <p:pic>
          <p:nvPicPr>
            <p:cNvPr id="6155"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9" y="3679"/>
              <a:ext cx="5444" cy="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6" name="Text Box 12"/>
            <p:cNvSpPr txBox="1">
              <a:spLocks noChangeArrowheads="1"/>
            </p:cNvSpPr>
            <p:nvPr/>
          </p:nvSpPr>
          <p:spPr bwMode="auto">
            <a:xfrm>
              <a:off x="324" y="3684"/>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sp>
        <p:nvSpPr>
          <p:cNvPr id="6157" name="Rectangle 13"/>
          <p:cNvSpPr>
            <a:spLocks noGrp="1" noChangeArrowheads="1"/>
          </p:cNvSpPr>
          <p:nvPr>
            <p:ph type="body" idx="1"/>
          </p:nvPr>
        </p:nvSpPr>
        <p:spPr bwMode="auto">
          <a:xfrm>
            <a:off x="304800" y="1554163"/>
            <a:ext cx="86852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6158" name="Rectangle 14"/>
          <p:cNvSpPr>
            <a:spLocks noGrp="1" noChangeArrowheads="1"/>
          </p:cNvSpPr>
          <p:nvPr>
            <p:ph type="title"/>
          </p:nvPr>
        </p:nvSpPr>
        <p:spPr bwMode="auto">
          <a:xfrm>
            <a:off x="304800" y="457200"/>
            <a:ext cx="8685213" cy="83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6159" name="Rectangle 15"/>
          <p:cNvSpPr>
            <a:spLocks noGrp="1" noChangeArrowheads="1"/>
          </p:cNvSpPr>
          <p:nvPr>
            <p:ph type="dt"/>
          </p:nvPr>
        </p:nvSpPr>
        <p:spPr bwMode="auto">
          <a:xfrm>
            <a:off x="6477000" y="76200"/>
            <a:ext cx="2513013"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723900" algn="l"/>
                <a:tab pos="1447800" algn="l"/>
                <a:tab pos="2171700" algn="l"/>
              </a:tabLst>
              <a:defRPr sz="1200">
                <a:solidFill>
                  <a:srgbClr val="D38E27"/>
                </a:solidFill>
                <a:latin typeface="Times New Roman" pitchFamily="16" charset="0"/>
                <a:cs typeface="Arial Unicode MS" charset="0"/>
              </a:defRPr>
            </a:lvl1pPr>
          </a:lstStyle>
          <a:p>
            <a:endParaRPr lang="en-US" altLang="ru-RU"/>
          </a:p>
        </p:txBody>
      </p:sp>
      <p:sp>
        <p:nvSpPr>
          <p:cNvPr id="6160" name="Text Box 16"/>
          <p:cNvSpPr txBox="1">
            <a:spLocks noChangeArrowheads="1"/>
          </p:cNvSpPr>
          <p:nvPr/>
        </p:nvSpPr>
        <p:spPr bwMode="auto">
          <a:xfrm>
            <a:off x="3124200" y="76200"/>
            <a:ext cx="335280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6161" name="Rectangle 17"/>
          <p:cNvSpPr>
            <a:spLocks noGrp="1" noChangeArrowheads="1"/>
          </p:cNvSpPr>
          <p:nvPr>
            <p:ph type="sldNum"/>
          </p:nvPr>
        </p:nvSpPr>
        <p:spPr bwMode="auto">
          <a:xfrm>
            <a:off x="8229600" y="6477000"/>
            <a:ext cx="760413"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Lst>
              <a:defRPr sz="1200">
                <a:solidFill>
                  <a:srgbClr val="D38E27"/>
                </a:solidFill>
                <a:latin typeface="Times New Roman" pitchFamily="16" charset="0"/>
                <a:cs typeface="Arial Unicode MS" charset="0"/>
              </a:defRPr>
            </a:lvl1pPr>
          </a:lstStyle>
          <a:p>
            <a:fld id="{113FE3A2-30B4-4D45-9443-F118801DC443}" type="slidenum">
              <a:rPr lang="en-US"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9263" rtl="0" fontAlgn="base">
        <a:spcBef>
          <a:spcPct val="0"/>
        </a:spcBef>
        <a:spcAft>
          <a:spcPct val="0"/>
        </a:spcAft>
        <a:buClr>
          <a:srgbClr val="000000"/>
        </a:buClr>
        <a:buSzPct val="100000"/>
        <a:buFont typeface="Times New Roman" pitchFamily="16" charset="0"/>
        <a:defRPr sz="3600">
          <a:solidFill>
            <a:srgbClr val="4E3B30"/>
          </a:solidFill>
          <a:latin typeface="+mj-lt"/>
          <a:ea typeface="+mj-ea"/>
          <a:cs typeface="+mj-cs"/>
        </a:defRPr>
      </a:lvl1pPr>
      <a:lvl2pPr marL="742950" indent="-28575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2pPr>
      <a:lvl3pPr marL="11430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3pPr>
      <a:lvl4pPr marL="16002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4pPr>
      <a:lvl5pPr marL="20574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5pPr>
      <a:lvl6pPr marL="25146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6pPr>
      <a:lvl7pPr marL="29718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7pPr>
      <a:lvl8pPr marL="34290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8pPr>
      <a:lvl9pPr marL="3886200" indent="-228600" algn="l" defTabSz="449263" rtl="0" fontAlgn="base">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9pPr>
    </p:titleStyle>
    <p:bodyStyle>
      <a:lvl1pPr marL="342900" indent="-342900" algn="l" defTabSz="449263" rtl="0" fontAlgn="base">
        <a:spcBef>
          <a:spcPts val="800"/>
        </a:spcBef>
        <a:spcAft>
          <a:spcPct val="0"/>
        </a:spcAft>
        <a:buClr>
          <a:srgbClr val="000000"/>
        </a:buClr>
        <a:buSzPct val="100000"/>
        <a:buFont typeface="Times New Roman" pitchFamily="16" charset="0"/>
        <a:defRPr sz="3200">
          <a:solidFill>
            <a:srgbClr val="4E3B3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6" charset="0"/>
        <a:defRPr sz="2800">
          <a:solidFill>
            <a:srgbClr val="4E3B30"/>
          </a:solidFill>
          <a:latin typeface="+mn-lt"/>
          <a:ea typeface="+mn-ea"/>
        </a:defRPr>
      </a:lvl2pPr>
      <a:lvl3pPr marL="1143000" indent="-228600" algn="l" defTabSz="449263" rtl="0" fontAlgn="base">
        <a:spcBef>
          <a:spcPts val="600"/>
        </a:spcBef>
        <a:spcAft>
          <a:spcPct val="0"/>
        </a:spcAft>
        <a:buClr>
          <a:srgbClr val="000000"/>
        </a:buClr>
        <a:buSzPct val="100000"/>
        <a:buFont typeface="Times New Roman" pitchFamily="16" charset="0"/>
        <a:defRPr sz="2400">
          <a:solidFill>
            <a:srgbClr val="4E3B30"/>
          </a:solidFill>
          <a:latin typeface="+mn-lt"/>
          <a:ea typeface="+mn-ea"/>
        </a:defRPr>
      </a:lvl3pPr>
      <a:lvl4pPr marL="1600200" indent="-228600" algn="l" defTabSz="449263" rtl="0" fontAlgn="base">
        <a:spcBef>
          <a:spcPts val="500"/>
        </a:spcBef>
        <a:spcAft>
          <a:spcPct val="0"/>
        </a:spcAft>
        <a:buClr>
          <a:srgbClr val="000000"/>
        </a:buClr>
        <a:buSzPct val="100000"/>
        <a:buFont typeface="Times New Roman" pitchFamily="16" charset="0"/>
        <a:defRPr sz="2000">
          <a:solidFill>
            <a:srgbClr val="4E3B30"/>
          </a:solidFill>
          <a:latin typeface="+mn-lt"/>
          <a:ea typeface="+mn-ea"/>
        </a:defRPr>
      </a:lvl4pPr>
      <a:lvl5pPr marL="2057400" indent="-228600" algn="l" defTabSz="449263" rtl="0" fontAlgn="base">
        <a:spcBef>
          <a:spcPts val="450"/>
        </a:spcBef>
        <a:spcAft>
          <a:spcPct val="0"/>
        </a:spcAft>
        <a:buClr>
          <a:srgbClr val="000000"/>
        </a:buClr>
        <a:buSzPct val="100000"/>
        <a:buFont typeface="Times New Roman" pitchFamily="16" charset="0"/>
        <a:defRPr>
          <a:solidFill>
            <a:srgbClr val="4E3B30"/>
          </a:solidFill>
          <a:latin typeface="+mn-lt"/>
          <a:ea typeface="+mn-ea"/>
        </a:defRPr>
      </a:lvl5pPr>
      <a:lvl6pPr marL="2514600" indent="-228600" algn="l" defTabSz="449263" rtl="0" fontAlgn="base">
        <a:spcBef>
          <a:spcPts val="450"/>
        </a:spcBef>
        <a:spcAft>
          <a:spcPct val="0"/>
        </a:spcAft>
        <a:buClr>
          <a:srgbClr val="000000"/>
        </a:buClr>
        <a:buSzPct val="100000"/>
        <a:buFont typeface="Times New Roman" pitchFamily="16" charset="0"/>
        <a:defRPr>
          <a:solidFill>
            <a:srgbClr val="4E3B30"/>
          </a:solidFill>
          <a:latin typeface="+mn-lt"/>
          <a:ea typeface="+mn-ea"/>
        </a:defRPr>
      </a:lvl6pPr>
      <a:lvl7pPr marL="2971800" indent="-228600" algn="l" defTabSz="449263" rtl="0" fontAlgn="base">
        <a:spcBef>
          <a:spcPts val="450"/>
        </a:spcBef>
        <a:spcAft>
          <a:spcPct val="0"/>
        </a:spcAft>
        <a:buClr>
          <a:srgbClr val="000000"/>
        </a:buClr>
        <a:buSzPct val="100000"/>
        <a:buFont typeface="Times New Roman" pitchFamily="16" charset="0"/>
        <a:defRPr>
          <a:solidFill>
            <a:srgbClr val="4E3B30"/>
          </a:solidFill>
          <a:latin typeface="+mn-lt"/>
          <a:ea typeface="+mn-ea"/>
        </a:defRPr>
      </a:lvl7pPr>
      <a:lvl8pPr marL="3429000" indent="-228600" algn="l" defTabSz="449263" rtl="0" fontAlgn="base">
        <a:spcBef>
          <a:spcPts val="450"/>
        </a:spcBef>
        <a:spcAft>
          <a:spcPct val="0"/>
        </a:spcAft>
        <a:buClr>
          <a:srgbClr val="000000"/>
        </a:buClr>
        <a:buSzPct val="100000"/>
        <a:buFont typeface="Times New Roman" pitchFamily="16" charset="0"/>
        <a:defRPr>
          <a:solidFill>
            <a:srgbClr val="4E3B30"/>
          </a:solidFill>
          <a:latin typeface="+mn-lt"/>
          <a:ea typeface="+mn-ea"/>
        </a:defRPr>
      </a:lvl8pPr>
      <a:lvl9pPr marL="3886200" indent="-228600" algn="l" defTabSz="449263" rtl="0" fontAlgn="base">
        <a:spcBef>
          <a:spcPts val="450"/>
        </a:spcBef>
        <a:spcAft>
          <a:spcPct val="0"/>
        </a:spcAft>
        <a:buClr>
          <a:srgbClr val="000000"/>
        </a:buClr>
        <a:buSzPct val="100000"/>
        <a:buFont typeface="Times New Roman" pitchFamily="16" charset="0"/>
        <a:defRPr>
          <a:solidFill>
            <a:srgbClr val="4E3B3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919413"/>
            <a:ext cx="3041650" cy="4518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825" y="195263"/>
            <a:ext cx="7096125" cy="1511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4813" y="1908175"/>
            <a:ext cx="3309937" cy="865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6763" y="3133725"/>
            <a:ext cx="2401887" cy="6102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fill="hold" nodeType="withEffect">
                                  <p:stCondLst>
                                    <p:cond delay="0"/>
                                  </p:stCondLst>
                                  <p:childTnLst>
                                    <p:set>
                                      <p:cBhvr additive="repl">
                                        <p:cTn id="6" dur="1" fill="hold">
                                          <p:stCondLst>
                                            <p:cond delay="0"/>
                                          </p:stCondLst>
                                        </p:cTn>
                                        <p:tgtEl>
                                          <p:spTgt spid="8194"/>
                                        </p:tgtEl>
                                        <p:attrNameLst>
                                          <p:attrName>style.visibility</p:attrName>
                                        </p:attrNameLst>
                                      </p:cBhvr>
                                      <p:to>
                                        <p:strVal val="visible"/>
                                      </p:to>
                                    </p:set>
                                    <p:anim calcmode="lin" valueType="num">
                                      <p:cBhvr additive="repl">
                                        <p:cTn id="7" dur="1000" fill="hold"/>
                                        <p:tgtEl>
                                          <p:spTgt spid="8194"/>
                                        </p:tgtEl>
                                        <p:attrNameLst>
                                          <p:attrName>ppt_w</p:attrName>
                                        </p:attrNameLst>
                                      </p:cBhvr>
                                      <p:tavLst>
                                        <p:tav tm="100000">
                                          <p:val>
                                            <p:fltVal val="0"/>
                                          </p:val>
                                        </p:tav>
                                        <p:tav>
                                          <p:val>
                                            <p:strVal val="#ppt_w"/>
                                          </p:val>
                                        </p:tav>
                                      </p:tavLst>
                                    </p:anim>
                                    <p:anim calcmode="lin" valueType="num">
                                      <p:cBhvr additive="repl">
                                        <p:cTn id="8" dur="1000" fill="hold"/>
                                        <p:tgtEl>
                                          <p:spTgt spid="8194"/>
                                        </p:tgtEl>
                                        <p:attrNameLst>
                                          <p:attrName>ppt_h</p:attrName>
                                        </p:attrNameLst>
                                      </p:cBhvr>
                                      <p:tavLst>
                                        <p:tav tm="100000">
                                          <p:val>
                                            <p:fltVal val="0"/>
                                          </p:val>
                                        </p:tav>
                                        <p:tav>
                                          <p:val>
                                            <p:strVal val="#ppt_h"/>
                                          </p:val>
                                        </p:tav>
                                      </p:tavLst>
                                    </p:anim>
                                    <p:anim calcmode="lin" valueType="num">
                                      <p:cBhvr additive="repl">
                                        <p:cTn id="9" dur="1000" fill="hold"/>
                                        <p:tgtEl>
                                          <p:spTgt spid="8194"/>
                                        </p:tgtEl>
                                        <p:attrNameLst>
                                          <p:attrName>ppt_x</p:attrName>
                                        </p:attrNameLst>
                                      </p:cBhvr>
                                      <p:tavLst>
                                        <p:tav tm="0" fmla="#ppt_x+(cos(-2*pi*(1-$))*-#ppt_x-sin(-2*pi*(1-$))*(1-#ppt_y))*(1-$)">
                                          <p:val>
                                            <p:fltVal val="0"/>
                                          </p:val>
                                        </p:tav>
                                        <p:tav tm="100000">
                                          <p:val>
                                            <p:fltVal val="1"/>
                                          </p:val>
                                        </p:tav>
                                      </p:tavLst>
                                    </p:anim>
                                    <p:anim calcmode="lin" valueType="num">
                                      <p:cBhvr additive="repl">
                                        <p:cTn id="10" dur="1000" fill="hold"/>
                                        <p:tgtEl>
                                          <p:spTgt spid="8194"/>
                                        </p:tgtEl>
                                        <p:attrNameLst>
                                          <p:attrName>ppt_y</p:attrName>
                                        </p:attrNameLst>
                                      </p:cBhvr>
                                      <p:tavLst>
                                        <p:tav tm="0" fmla="#ppt_y+(sin(-2*pi*(1-$))*-#ppt_x+cos(-2*pi*(1-$))*(1-#ppt_y))*(1-$)">
                                          <p:val>
                                            <p:fltVal val="0"/>
                                          </p:val>
                                        </p:tav>
                                        <p:tav tm="100000">
                                          <p:val>
                                            <p:fltVal val="1"/>
                                          </p:val>
                                        </p:tav>
                                      </p:tavLst>
                                    </p:anim>
                                  </p:childTnLst>
                                </p:cTn>
                              </p:par>
                              <p:par>
                                <p:cTn id="11" presetID="8" presetClass="entr" presetSubtype="16" fill="hold" nodeType="withEffect">
                                  <p:stCondLst>
                                    <p:cond delay="0"/>
                                  </p:stCondLst>
                                  <p:childTnLst>
                                    <p:set>
                                      <p:cBhvr additive="repl">
                                        <p:cTn id="12" dur="1" fill="hold">
                                          <p:stCondLst>
                                            <p:cond delay="0"/>
                                          </p:stCondLst>
                                        </p:cTn>
                                        <p:tgtEl>
                                          <p:spTgt spid="8195"/>
                                        </p:tgtEl>
                                        <p:attrNameLst>
                                          <p:attrName>style.visibility</p:attrName>
                                        </p:attrNameLst>
                                      </p:cBhvr>
                                      <p:to>
                                        <p:strVal val="visible"/>
                                      </p:to>
                                    </p:set>
                                    <p:animEffect transition="in" filter="diamond(in)">
                                      <p:cBhvr additive="repl">
                                        <p:cTn id="13" dur="2000"/>
                                        <p:tgtEl>
                                          <p:spTgt spid="8195"/>
                                        </p:tgtEl>
                                      </p:cBhvr>
                                    </p:animEffect>
                                  </p:childTnLst>
                                </p:cTn>
                              </p:par>
                              <p:par>
                                <p:cTn id="14" presetID="3" presetClass="entr" presetSubtype="10" fill="hold" nodeType="withEffect">
                                  <p:stCondLst>
                                    <p:cond delay="0"/>
                                  </p:stCondLst>
                                  <p:childTnLst>
                                    <p:set>
                                      <p:cBhvr additive="repl">
                                        <p:cTn id="15" dur="1" fill="hold">
                                          <p:stCondLst>
                                            <p:cond delay="0"/>
                                          </p:stCondLst>
                                        </p:cTn>
                                        <p:tgtEl>
                                          <p:spTgt spid="8196"/>
                                        </p:tgtEl>
                                        <p:attrNameLst>
                                          <p:attrName>style.visibility</p:attrName>
                                        </p:attrNameLst>
                                      </p:cBhvr>
                                      <p:to>
                                        <p:strVal val="visible"/>
                                      </p:to>
                                    </p:set>
                                    <p:animEffect transition="in" filter="blinds(horizontal)">
                                      <p:cBhvr additive="repl">
                                        <p:cTn id="16" dur="500"/>
                                        <p:tgtEl>
                                          <p:spTgt spid="8196"/>
                                        </p:tgtEl>
                                      </p:cBhvr>
                                    </p:animEffect>
                                  </p:childTnLst>
                                </p:cTn>
                              </p:par>
                              <p:par>
                                <p:cTn id="17" presetID="3" presetClass="entr" presetSubtype="10" fill="hold" nodeType="withEffect">
                                  <p:stCondLst>
                                    <p:cond delay="0"/>
                                  </p:stCondLst>
                                  <p:childTnLst>
                                    <p:set>
                                      <p:cBhvr additive="repl">
                                        <p:cTn id="18" dur="1" fill="hold">
                                          <p:stCondLst>
                                            <p:cond delay="0"/>
                                          </p:stCondLst>
                                        </p:cTn>
                                        <p:tgtEl>
                                          <p:spTgt spid="8193"/>
                                        </p:tgtEl>
                                        <p:attrNameLst>
                                          <p:attrName>style.visibility</p:attrName>
                                        </p:attrNameLst>
                                      </p:cBhvr>
                                      <p:to>
                                        <p:strVal val="visible"/>
                                      </p:to>
                                    </p:set>
                                    <p:animEffect transition="in" filter="blinds(horizontal)">
                                      <p:cBhvr additive="repl">
                                        <p:cTn id="19" dur="1000"/>
                                        <p:tgtEl>
                                          <p:spTgt spid="8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0"/>
            <a:ext cx="9144000" cy="228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9pPr>
          </a:lstStyle>
          <a:p>
            <a:pPr>
              <a:buClrTx/>
              <a:buFontTx/>
              <a:buNone/>
            </a:pPr>
            <a:r>
              <a:rPr lang="ru-RU" altLang="ru-RU" sz="2400"/>
              <a:t>У залах музея можна ўбачыць асабістыя рэчы К. Чорнага: паліто, самавар, а таксама настольнік, вытканы рукамі маці. Тут можна прачытаць радкі з аўтабіяграфіі і дзённіка пісьменніка, які ён вёў на працягу апошніх месяцаў жыцця (2 ліпеня 1944 - 22 лістапада 1944) і пачуць голас пісьменніка, зафіксаваны на магнітнай стужцы.</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325" y="2535238"/>
            <a:ext cx="4943475" cy="381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withEffect">
                                  <p:stCondLst>
                                    <p:cond delay="0"/>
                                  </p:stCondLst>
                                  <p:childTnLst>
                                    <p:set>
                                      <p:cBhvr additive="repl">
                                        <p:cTn id="6" dur="1" fill="hold">
                                          <p:stCondLst>
                                            <p:cond delay="0"/>
                                          </p:stCondLst>
                                        </p:cTn>
                                        <p:tgtEl>
                                          <p:spTgt spid="17409"/>
                                        </p:tgtEl>
                                        <p:attrNameLst>
                                          <p:attrName>style.visibility</p:attrName>
                                        </p:attrNameLst>
                                      </p:cBhvr>
                                      <p:to>
                                        <p:strVal val="visible"/>
                                      </p:to>
                                    </p:set>
                                    <p:animEffect transition="in" filter="box(in)">
                                      <p:cBhvr additive="repl">
                                        <p:cTn id="7" dur="500"/>
                                        <p:tgtEl>
                                          <p:spTgt spid="17409"/>
                                        </p:tgtEl>
                                      </p:cBhvr>
                                    </p:animEffect>
                                  </p:childTnLst>
                                </p:cTn>
                              </p:par>
                            </p:childTnLst>
                          </p:cTn>
                        </p:par>
                        <p:par>
                          <p:cTn id="8" fill="hold" nodeType="afterGroup">
                            <p:stCondLst>
                              <p:cond delay="500"/>
                            </p:stCondLst>
                            <p:childTnLst>
                              <p:par>
                                <p:cTn id="9" presetID="15" presetClass="entr" fill="hold" nodeType="afterEffect">
                                  <p:stCondLst>
                                    <p:cond delay="0"/>
                                  </p:stCondLst>
                                  <p:childTnLst>
                                    <p:set>
                                      <p:cBhvr additive="repl">
                                        <p:cTn id="10" dur="1" fill="hold">
                                          <p:stCondLst>
                                            <p:cond delay="0"/>
                                          </p:stCondLst>
                                        </p:cTn>
                                        <p:tgtEl>
                                          <p:spTgt spid="17410"/>
                                        </p:tgtEl>
                                        <p:attrNameLst>
                                          <p:attrName>style.visibility</p:attrName>
                                        </p:attrNameLst>
                                      </p:cBhvr>
                                      <p:to>
                                        <p:strVal val="visible"/>
                                      </p:to>
                                    </p:set>
                                    <p:anim calcmode="lin" valueType="num">
                                      <p:cBhvr additive="repl">
                                        <p:cTn id="11" dur="1000" fill="hold"/>
                                        <p:tgtEl>
                                          <p:spTgt spid="17410"/>
                                        </p:tgtEl>
                                        <p:attrNameLst>
                                          <p:attrName>ppt_w</p:attrName>
                                        </p:attrNameLst>
                                      </p:cBhvr>
                                      <p:tavLst>
                                        <p:tav tm="100000">
                                          <p:val>
                                            <p:fltVal val="0"/>
                                          </p:val>
                                        </p:tav>
                                        <p:tav>
                                          <p:val>
                                            <p:strVal val="#ppt_w"/>
                                          </p:val>
                                        </p:tav>
                                      </p:tavLst>
                                    </p:anim>
                                    <p:anim calcmode="lin" valueType="num">
                                      <p:cBhvr additive="repl">
                                        <p:cTn id="12" dur="1000" fill="hold"/>
                                        <p:tgtEl>
                                          <p:spTgt spid="17410"/>
                                        </p:tgtEl>
                                        <p:attrNameLst>
                                          <p:attrName>ppt_h</p:attrName>
                                        </p:attrNameLst>
                                      </p:cBhvr>
                                      <p:tavLst>
                                        <p:tav tm="100000">
                                          <p:val>
                                            <p:fltVal val="0"/>
                                          </p:val>
                                        </p:tav>
                                        <p:tav>
                                          <p:val>
                                            <p:strVal val="#ppt_h"/>
                                          </p:val>
                                        </p:tav>
                                      </p:tavLst>
                                    </p:anim>
                                    <p:anim calcmode="lin" valueType="num">
                                      <p:cBhvr additive="repl">
                                        <p:cTn id="13" dur="1000" fill="hold"/>
                                        <p:tgtEl>
                                          <p:spTgt spid="17410"/>
                                        </p:tgtEl>
                                        <p:attrNameLst>
                                          <p:attrName>ppt_x</p:attrName>
                                        </p:attrNameLst>
                                      </p:cBhvr>
                                      <p:tavLst>
                                        <p:tav tm="0" fmla="#ppt_x+(cos(-2*pi*(1-$))*-#ppt_x-sin(-2*pi*(1-$))*(1-#ppt_y))*(1-$)">
                                          <p:val>
                                            <p:fltVal val="0"/>
                                          </p:val>
                                        </p:tav>
                                        <p:tav tm="100000">
                                          <p:val>
                                            <p:fltVal val="1"/>
                                          </p:val>
                                        </p:tav>
                                      </p:tavLst>
                                    </p:anim>
                                    <p:anim calcmode="lin" valueType="num">
                                      <p:cBhvr additive="repl">
                                        <p:cTn id="14" dur="1000" fill="hold"/>
                                        <p:tgtEl>
                                          <p:spTgt spid="174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3200400" y="2584450"/>
            <a:ext cx="5943600" cy="425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9pPr>
          </a:lstStyle>
          <a:p>
            <a:pPr algn="ctr">
              <a:buClrTx/>
              <a:buFontTx/>
              <a:buNone/>
            </a:pPr>
            <a:r>
              <a:rPr lang="ru-RU" altLang="ru-RU" sz="2100" b="1">
                <a:latin typeface="Calibri" pitchFamily="32" charset="0"/>
                <a:cs typeface="Times New Roman" pitchFamily="16" charset="0"/>
              </a:rPr>
              <a:t>Сябра літаратурнага аб'яднання «Маладняк» (з 1923), старшыня «Узвышша» У 1932-1937 гг. - галоўны літкансультант у кабінеце маладога аўтара пры СП БССР. 14.10.1938 г. быў арыштаваны. Каля 8 месяцаў адседзеў у менскай турме, а затым быў вызвалены. У гады Вялікай Айчыннай вайны жыў у Маскве, працаваў у газеце-плакаце «Раздавім фашысцкую гадзіну» (1941-1944), часопісе «Беларусь». Вярнуўся ў Менск. Сябра СП СССР з 1934 г. </a:t>
            </a:r>
          </a:p>
          <a:p>
            <a:pPr algn="ctr">
              <a:buClrTx/>
              <a:buFontTx/>
              <a:buNone/>
            </a:pPr>
            <a:r>
              <a:rPr lang="ru-RU" altLang="ru-RU" sz="2100" b="1">
                <a:latin typeface="Calibri" pitchFamily="32" charset="0"/>
                <a:cs typeface="Times New Roman" pitchFamily="16" charset="0"/>
              </a:rPr>
              <a:t>Узнагароджаны ордэнам Чырвонай Зоркі і партызанскім медалём. </a:t>
            </a:r>
          </a:p>
        </p:txBody>
      </p:sp>
      <p:sp>
        <p:nvSpPr>
          <p:cNvPr id="9218" name="Rectangle 2"/>
          <p:cNvSpPr>
            <a:spLocks noChangeArrowheads="1"/>
          </p:cNvSpPr>
          <p:nvPr/>
        </p:nvSpPr>
        <p:spPr bwMode="auto">
          <a:xfrm>
            <a:off x="0" y="0"/>
            <a:ext cx="9144000" cy="233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9pPr>
          </a:lstStyle>
          <a:p>
            <a:pPr algn="ctr">
              <a:buClrTx/>
              <a:buFontTx/>
              <a:buNone/>
            </a:pPr>
            <a:r>
              <a:rPr lang="ru-RU" altLang="ru-RU" sz="2100" b="1">
                <a:latin typeface="Calibri" pitchFamily="32" charset="0"/>
                <a:cs typeface="Times New Roman" pitchFamily="16" charset="0"/>
              </a:rPr>
              <a:t>Чорны Кузьма (сапр. Раманоўскі Мікалай), нарадзіўся 24.06.1900 г. у маёнтку Боркі Слуцкага павета у сялянскай сям'і. </a:t>
            </a:r>
          </a:p>
          <a:p>
            <a:pPr algn="ctr">
              <a:buClrTx/>
              <a:buFontTx/>
              <a:buNone/>
            </a:pPr>
            <a:r>
              <a:rPr lang="ru-RU" altLang="ru-RU" sz="2100" b="1">
                <a:latin typeface="Calibri" pitchFamily="32" charset="0"/>
                <a:cs typeface="Times New Roman" pitchFamily="16" charset="0"/>
              </a:rPr>
              <a:t>Вучыўся ў Нясвіжскай настаўніцкай семінарыі (1916-1919). У 1920-1922 гг. працаваў у валасным рэўкаме, у Слуцкім павятовым ваенкамаце, настаўнічаў. У 1923 г. паступіў у Беларускі дзяржаўны ўніверсітэт на літаратурна-лінгвістычнае аддзяленне педагагічнага факультэта (скончыў два курсы). У 1924-1928 гг. працаваў у газеце «Беларуская вёска». </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2547938"/>
            <a:ext cx="3225800" cy="39989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5120">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afterEffect">
                                  <p:stCondLst>
                                    <p:cond delay="0"/>
                                  </p:stCondLst>
                                  <p:childTnLst>
                                    <p:set>
                                      <p:cBhvr additive="repl">
                                        <p:cTn id="6" dur="1" fill="hold">
                                          <p:stCondLst>
                                            <p:cond delay="0"/>
                                          </p:stCondLst>
                                        </p:cTn>
                                        <p:tgtEl>
                                          <p:spTgt spid="9219"/>
                                        </p:tgtEl>
                                        <p:attrNameLst>
                                          <p:attrName>style.visibility</p:attrName>
                                        </p:attrNameLst>
                                      </p:cBhvr>
                                      <p:to>
                                        <p:strVal val="visible"/>
                                      </p:to>
                                    </p:set>
                                    <p:anim calcmode="lin" valueType="num">
                                      <p:cBhvr>
                                        <p:cTn id="7" dur="1000" fill="hold"/>
                                        <p:tgtEl>
                                          <p:spTgt spid="9219"/>
                                        </p:tgtEl>
                                        <p:attrNameLst>
                                          <p:attrName>ppt_x</p:attrName>
                                        </p:attrNameLst>
                                      </p:cBhvr>
                                      <p:tavLst>
                                        <p:tav tm="100000">
                                          <p:val>
                                            <p:strVal val="0-#ppt_w/2"/>
                                          </p:val>
                                        </p:tav>
                                        <p:tav>
                                          <p:val>
                                            <p:strVal val="#ppt_x"/>
                                          </p:val>
                                        </p:tav>
                                      </p:tavLst>
                                    </p:anim>
                                    <p:anim calcmode="lin" valueType="num">
                                      <p:cBhvr>
                                        <p:cTn id="8" dur="1000" fill="hold"/>
                                        <p:tgtEl>
                                          <p:spTgt spid="9219"/>
                                        </p:tgtEl>
                                        <p:attrNameLst>
                                          <p:attrName>ppt_y</p:attrName>
                                        </p:attrNameLst>
                                      </p:cBhvr>
                                      <p:tavLst>
                                        <p:tav tm="100000">
                                          <p:val>
                                            <p:strVal val="#ppt_y"/>
                                          </p:val>
                                        </p:tav>
                                        <p:tav>
                                          <p:val>
                                            <p:strVal val="#ppt_y"/>
                                          </p:val>
                                        </p:tav>
                                      </p:tavLst>
                                    </p:anim>
                                  </p:childTnLst>
                                </p:cTn>
                              </p:par>
                            </p:childTnLst>
                          </p:cTn>
                        </p:par>
                        <p:par>
                          <p:cTn id="9" fill="hold" nodeType="afterGroup">
                            <p:stCondLst>
                              <p:cond delay="1000"/>
                            </p:stCondLst>
                            <p:childTnLst>
                              <p:par>
                                <p:cTn id="10" presetID="15" presetClass="entr" fill="hold" nodeType="afterEffect">
                                  <p:stCondLst>
                                    <p:cond delay="0"/>
                                  </p:stCondLst>
                                  <p:childTnLst>
                                    <p:set>
                                      <p:cBhvr additive="repl">
                                        <p:cTn id="11" dur="1" fill="hold">
                                          <p:stCondLst>
                                            <p:cond delay="0"/>
                                          </p:stCondLst>
                                        </p:cTn>
                                        <p:tgtEl>
                                          <p:spTgt spid="9218"/>
                                        </p:tgtEl>
                                        <p:attrNameLst>
                                          <p:attrName>style.visibility</p:attrName>
                                        </p:attrNameLst>
                                      </p:cBhvr>
                                      <p:to>
                                        <p:strVal val="visible"/>
                                      </p:to>
                                    </p:set>
                                    <p:anim calcmode="lin" valueType="num">
                                      <p:cBhvr additive="repl">
                                        <p:cTn id="12" dur="1000" fill="hold"/>
                                        <p:tgtEl>
                                          <p:spTgt spid="9218"/>
                                        </p:tgtEl>
                                        <p:attrNameLst>
                                          <p:attrName>ppt_w</p:attrName>
                                        </p:attrNameLst>
                                      </p:cBhvr>
                                      <p:tavLst>
                                        <p:tav tm="100000">
                                          <p:val>
                                            <p:fltVal val="0"/>
                                          </p:val>
                                        </p:tav>
                                        <p:tav>
                                          <p:val>
                                            <p:strVal val="#ppt_w"/>
                                          </p:val>
                                        </p:tav>
                                      </p:tavLst>
                                    </p:anim>
                                    <p:anim calcmode="lin" valueType="num">
                                      <p:cBhvr additive="repl">
                                        <p:cTn id="13" dur="1000" fill="hold"/>
                                        <p:tgtEl>
                                          <p:spTgt spid="9218"/>
                                        </p:tgtEl>
                                        <p:attrNameLst>
                                          <p:attrName>ppt_h</p:attrName>
                                        </p:attrNameLst>
                                      </p:cBhvr>
                                      <p:tavLst>
                                        <p:tav tm="100000">
                                          <p:val>
                                            <p:fltVal val="0"/>
                                          </p:val>
                                        </p:tav>
                                        <p:tav>
                                          <p:val>
                                            <p:strVal val="#ppt_h"/>
                                          </p:val>
                                        </p:tav>
                                      </p:tavLst>
                                    </p:anim>
                                    <p:anim calcmode="lin" valueType="num">
                                      <p:cBhvr additive="repl">
                                        <p:cTn id="14" dur="1000" fill="hold"/>
                                        <p:tgtEl>
                                          <p:spTgt spid="9218"/>
                                        </p:tgtEl>
                                        <p:attrNameLst>
                                          <p:attrName>ppt_x</p:attrName>
                                        </p:attrNameLst>
                                      </p:cBhvr>
                                      <p:tavLst>
                                        <p:tav tm="0" fmla="#ppt_x+(cos(-2*pi*(1-$))*-#ppt_x-sin(-2*pi*(1-$))*(1-#ppt_y))*(1-$)">
                                          <p:val>
                                            <p:fltVal val="0"/>
                                          </p:val>
                                        </p:tav>
                                        <p:tav tm="100000">
                                          <p:val>
                                            <p:fltVal val="1"/>
                                          </p:val>
                                        </p:tav>
                                      </p:tavLst>
                                    </p:anim>
                                    <p:anim calcmode="lin" valueType="num">
                                      <p:cBhvr additive="repl">
                                        <p:cTn id="15" dur="1000" fill="hold"/>
                                        <p:tgtEl>
                                          <p:spTgt spid="9218"/>
                                        </p:tgtEl>
                                        <p:attrNameLst>
                                          <p:attrName>ppt_y</p:attrName>
                                        </p:attrNameLst>
                                      </p:cBhvr>
                                      <p:tavLst>
                                        <p:tav tm="0" fmla="#ppt_y+(sin(-2*pi*(1-$))*-#ppt_x+cos(-2*pi*(1-$))*(1-#ppt_y))*(1-$)">
                                          <p:val>
                                            <p:fltVal val="0"/>
                                          </p:val>
                                        </p:tav>
                                        <p:tav tm="100000">
                                          <p:val>
                                            <p:fltVal val="1"/>
                                          </p:val>
                                        </p:tav>
                                      </p:tavLst>
                                    </p:anim>
                                  </p:childTnLst>
                                </p:cTn>
                              </p:par>
                            </p:childTnLst>
                          </p:cTn>
                        </p:par>
                        <p:par>
                          <p:cTn id="16" fill="hold" nodeType="afterGroup">
                            <p:stCondLst>
                              <p:cond delay="2000"/>
                            </p:stCondLst>
                            <p:childTnLst>
                              <p:par>
                                <p:cTn id="17" presetID="15" presetClass="entr" fill="hold" nodeType="afterEffect">
                                  <p:stCondLst>
                                    <p:cond delay="0"/>
                                  </p:stCondLst>
                                  <p:childTnLst>
                                    <p:set>
                                      <p:cBhvr additive="repl">
                                        <p:cTn id="18" dur="1" fill="hold">
                                          <p:stCondLst>
                                            <p:cond delay="0"/>
                                          </p:stCondLst>
                                        </p:cTn>
                                        <p:tgtEl>
                                          <p:spTgt spid="9217"/>
                                        </p:tgtEl>
                                        <p:attrNameLst>
                                          <p:attrName>style.visibility</p:attrName>
                                        </p:attrNameLst>
                                      </p:cBhvr>
                                      <p:to>
                                        <p:strVal val="visible"/>
                                      </p:to>
                                    </p:set>
                                    <p:anim calcmode="lin" valueType="num">
                                      <p:cBhvr additive="repl">
                                        <p:cTn id="19" dur="1000" fill="hold"/>
                                        <p:tgtEl>
                                          <p:spTgt spid="9217"/>
                                        </p:tgtEl>
                                        <p:attrNameLst>
                                          <p:attrName>ppt_w</p:attrName>
                                        </p:attrNameLst>
                                      </p:cBhvr>
                                      <p:tavLst>
                                        <p:tav tm="100000">
                                          <p:val>
                                            <p:fltVal val="0"/>
                                          </p:val>
                                        </p:tav>
                                        <p:tav>
                                          <p:val>
                                            <p:strVal val="#ppt_w"/>
                                          </p:val>
                                        </p:tav>
                                      </p:tavLst>
                                    </p:anim>
                                    <p:anim calcmode="lin" valueType="num">
                                      <p:cBhvr additive="repl">
                                        <p:cTn id="20" dur="1000" fill="hold"/>
                                        <p:tgtEl>
                                          <p:spTgt spid="9217"/>
                                        </p:tgtEl>
                                        <p:attrNameLst>
                                          <p:attrName>ppt_h</p:attrName>
                                        </p:attrNameLst>
                                      </p:cBhvr>
                                      <p:tavLst>
                                        <p:tav tm="100000">
                                          <p:val>
                                            <p:fltVal val="0"/>
                                          </p:val>
                                        </p:tav>
                                        <p:tav>
                                          <p:val>
                                            <p:strVal val="#ppt_h"/>
                                          </p:val>
                                        </p:tav>
                                      </p:tavLst>
                                    </p:anim>
                                    <p:anim calcmode="lin" valueType="num">
                                      <p:cBhvr additive="repl">
                                        <p:cTn id="21" dur="1000" fill="hold"/>
                                        <p:tgtEl>
                                          <p:spTgt spid="9217"/>
                                        </p:tgtEl>
                                        <p:attrNameLst>
                                          <p:attrName>ppt_x</p:attrName>
                                        </p:attrNameLst>
                                      </p:cBhvr>
                                      <p:tavLst>
                                        <p:tav tm="0" fmla="#ppt_x+(cos(-2*pi*(1-$))*-#ppt_x-sin(-2*pi*(1-$))*(1-#ppt_y))*(1-$)">
                                          <p:val>
                                            <p:fltVal val="0"/>
                                          </p:val>
                                        </p:tav>
                                        <p:tav tm="100000">
                                          <p:val>
                                            <p:fltVal val="1"/>
                                          </p:val>
                                        </p:tav>
                                      </p:tavLst>
                                    </p:anim>
                                    <p:anim calcmode="lin" valueType="num">
                                      <p:cBhvr additive="repl">
                                        <p:cTn id="22" dur="1000" fill="hold"/>
                                        <p:tgtEl>
                                          <p:spTgt spid="92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0" y="28575"/>
            <a:ext cx="9144000" cy="6265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9pPr>
          </a:lstStyle>
          <a:p>
            <a:pPr>
              <a:buClrTx/>
              <a:buFontTx/>
              <a:buNone/>
            </a:pPr>
            <a:r>
              <a:rPr lang="be-BY" altLang="ru-RU" sz="2700">
                <a:latin typeface="Calibri" pitchFamily="32" charset="0"/>
                <a:cs typeface="Times New Roman" pitchFamily="16" charset="0"/>
              </a:rPr>
              <a:t>Маць будучага пісьменніка, Глікерыя Міхайлаўна, даволі рана навучыла чытать свайго першынца. Простая жанцына, яна далучылася да пісьменнасці самастойна. Калі дазваляў час, любіла пачытаць, чытала ўсё, што траплялася, “пачынаючы Бібліяй і канчаючы Львом Талстым”. Маці настойвала (яе падтрымаў дзед Міхал Чорны), каб адправіць сына ў школу. У Борках яе не было. Таму ў 1908 годзе бацькі пактнулі панскую службу і пераехалі на сваю радзіму, у мястэчка Цімкавічы Капыльскага раёна, дзе знаходзілася народнае вучылішча. Тут Мікола Раманоўскі адкрыў для сябе сапраўдны дзівосны свет кнігі. Цягя да навукі не пакідала яго ніколі. На жаль, пасля заканчэння вучылішча Мікалай не мог адразу прадоўжыць навучанне: не было грошай. Як старэйшы, ён дапамагаў бацькам па гаспадарцы, два гады разам з бацькам займаўся цяслярствам.</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withEffect">
                                  <p:stCondLst>
                                    <p:cond delay="0"/>
                                  </p:stCondLst>
                                  <p:childTnLst>
                                    <p:set>
                                      <p:cBhvr additive="repl">
                                        <p:cTn id="6" dur="1" fill="hold">
                                          <p:stCondLst>
                                            <p:cond delay="0"/>
                                          </p:stCondLst>
                                        </p:cTn>
                                        <p:tgtEl>
                                          <p:spTgt spid="10241"/>
                                        </p:tgtEl>
                                        <p:attrNameLst>
                                          <p:attrName>style.visibility</p:attrName>
                                        </p:attrNameLst>
                                      </p:cBhvr>
                                      <p:to>
                                        <p:strVal val="visible"/>
                                      </p:to>
                                    </p:set>
                                    <p:animEffect transition="in" filter="blinds(horizontal)">
                                      <p:cBhvr additive="repl">
                                        <p:cTn id="7" dur="1000"/>
                                        <p:tgtEl>
                                          <p:spTgt spid="10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0" y="0"/>
            <a:ext cx="9144000" cy="240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9pPr>
          </a:lstStyle>
          <a:p>
            <a:pPr>
              <a:buClrTx/>
              <a:buFontTx/>
              <a:buNone/>
            </a:pPr>
            <a:r>
              <a:rPr lang="be-BY" altLang="ru-RU" sz="2700"/>
              <a:t> </a:t>
            </a:r>
            <a:r>
              <a:rPr lang="be-BY" altLang="ru-RU" sz="2500"/>
              <a:t>Мара пра вучобу не пакідала юнака. На сямейнай радзе было вырашана адправіць Міколу ў Нясвіжскую настаўніцкую семінарыю. Там не бралі платы за навучанне, лепшым вучням нават давалі стыпендыю. Мікола Раманоўскі паспяхова здаў уступныя экзамены і стаў студэнтам. </a:t>
            </a:r>
          </a:p>
        </p:txBody>
      </p:sp>
      <p:sp>
        <p:nvSpPr>
          <p:cNvPr id="11266" name="Rectangle 2"/>
          <p:cNvSpPr>
            <a:spLocks noChangeArrowheads="1"/>
          </p:cNvSpPr>
          <p:nvPr/>
        </p:nvSpPr>
        <p:spPr bwMode="auto">
          <a:xfrm>
            <a:off x="0" y="4841875"/>
            <a:ext cx="9144000" cy="199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9pPr>
          </a:lstStyle>
          <a:p>
            <a:pPr>
              <a:buClrTx/>
              <a:buFontTx/>
              <a:buNone/>
            </a:pPr>
            <a:r>
              <a:rPr lang="be-BY" altLang="ru-RU" sz="2500">
                <a:latin typeface="Calibri" pitchFamily="32" charset="0"/>
                <a:cs typeface="Times New Roman" pitchFamily="16" charset="0"/>
              </a:rPr>
              <a:t>Полымя Першай сусветнай вайны падбіралася пад Нясвіж. Улады загадалі настаўніцкай семінарыі эвакуіравацца ў Вязьму. Бацькі Міколы доўга не маглі адважыцца выправіць сына так далёка ад дому. Аднак не сталі пярэчыць, калі вырашылі ехаць іншыя семінарысты-аднавяскоўцы.</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038" y="1670050"/>
            <a:ext cx="3981450" cy="3352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1878013"/>
            <a:ext cx="4279900" cy="3078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withEffect">
                                  <p:stCondLst>
                                    <p:cond delay="0"/>
                                  </p:stCondLst>
                                  <p:childTnLst>
                                    <p:set>
                                      <p:cBhvr additive="repl">
                                        <p:cTn id="6" dur="1" fill="hold">
                                          <p:stCondLst>
                                            <p:cond delay="0"/>
                                          </p:stCondLst>
                                        </p:cTn>
                                        <p:tgtEl>
                                          <p:spTgt spid="11267"/>
                                        </p:tgtEl>
                                        <p:attrNameLst>
                                          <p:attrName>style.visibility</p:attrName>
                                        </p:attrNameLst>
                                      </p:cBhvr>
                                      <p:to>
                                        <p:strVal val="visible"/>
                                      </p:to>
                                    </p:set>
                                    <p:animEffect transition="in" filter="checkerboard(across)">
                                      <p:cBhvr additive="repl">
                                        <p:cTn id="7" dur="500"/>
                                        <p:tgtEl>
                                          <p:spTgt spid="11267"/>
                                        </p:tgtEl>
                                      </p:cBhvr>
                                    </p:animEffect>
                                  </p:childTnLst>
                                </p:cTn>
                              </p:par>
                              <p:par>
                                <p:cTn id="8" presetID="5" presetClass="entr" presetSubtype="10" fill="hold" nodeType="withEffect">
                                  <p:stCondLst>
                                    <p:cond delay="0"/>
                                  </p:stCondLst>
                                  <p:childTnLst>
                                    <p:set>
                                      <p:cBhvr additive="repl">
                                        <p:cTn id="9" dur="1" fill="hold">
                                          <p:stCondLst>
                                            <p:cond delay="0"/>
                                          </p:stCondLst>
                                        </p:cTn>
                                        <p:tgtEl>
                                          <p:spTgt spid="11268"/>
                                        </p:tgtEl>
                                        <p:attrNameLst>
                                          <p:attrName>style.visibility</p:attrName>
                                        </p:attrNameLst>
                                      </p:cBhvr>
                                      <p:to>
                                        <p:strVal val="visible"/>
                                      </p:to>
                                    </p:set>
                                    <p:animEffect transition="in" filter="checkerboard(across)">
                                      <p:cBhvr additive="repl">
                                        <p:cTn id="10" dur="500"/>
                                        <p:tgtEl>
                                          <p:spTgt spid="11268"/>
                                        </p:tgtEl>
                                      </p:cBhvr>
                                    </p:animEffect>
                                  </p:childTnLst>
                                </p:cTn>
                              </p:par>
                            </p:childTnLst>
                          </p:cTn>
                        </p:par>
                        <p:par>
                          <p:cTn id="11" fill="hold" nodeType="afterGroup">
                            <p:stCondLst>
                              <p:cond delay="500"/>
                            </p:stCondLst>
                            <p:childTnLst>
                              <p:par>
                                <p:cTn id="12" presetID="4" presetClass="entr" presetSubtype="16" fill="hold" nodeType="afterEffect">
                                  <p:stCondLst>
                                    <p:cond delay="0"/>
                                  </p:stCondLst>
                                  <p:childTnLst>
                                    <p:set>
                                      <p:cBhvr additive="repl">
                                        <p:cTn id="13" dur="1" fill="hold">
                                          <p:stCondLst>
                                            <p:cond delay="0"/>
                                          </p:stCondLst>
                                        </p:cTn>
                                        <p:tgtEl>
                                          <p:spTgt spid="11265"/>
                                        </p:tgtEl>
                                        <p:attrNameLst>
                                          <p:attrName>style.visibility</p:attrName>
                                        </p:attrNameLst>
                                      </p:cBhvr>
                                      <p:to>
                                        <p:strVal val="visible"/>
                                      </p:to>
                                    </p:set>
                                    <p:animEffect transition="in" filter="box(in)">
                                      <p:cBhvr additive="repl">
                                        <p:cTn id="14" dur="500"/>
                                        <p:tgtEl>
                                          <p:spTgt spid="11265"/>
                                        </p:tgtEl>
                                      </p:cBhvr>
                                    </p:animEffect>
                                  </p:childTnLst>
                                </p:cTn>
                              </p:par>
                            </p:childTnLst>
                          </p:cTn>
                        </p:par>
                        <p:par>
                          <p:cTn id="15" fill="hold" nodeType="afterGroup">
                            <p:stCondLst>
                              <p:cond delay="1000"/>
                            </p:stCondLst>
                            <p:childTnLst>
                              <p:par>
                                <p:cTn id="16" presetID="4" presetClass="entr" presetSubtype="16" fill="hold" nodeType="afterEffect">
                                  <p:stCondLst>
                                    <p:cond delay="0"/>
                                  </p:stCondLst>
                                  <p:childTnLst>
                                    <p:set>
                                      <p:cBhvr additive="repl">
                                        <p:cTn id="17" dur="1" fill="hold">
                                          <p:stCondLst>
                                            <p:cond delay="0"/>
                                          </p:stCondLst>
                                        </p:cTn>
                                        <p:tgtEl>
                                          <p:spTgt spid="11266"/>
                                        </p:tgtEl>
                                        <p:attrNameLst>
                                          <p:attrName>style.visibility</p:attrName>
                                        </p:attrNameLst>
                                      </p:cBhvr>
                                      <p:to>
                                        <p:strVal val="visible"/>
                                      </p:to>
                                    </p:set>
                                    <p:animEffect transition="in" filter="box(in)">
                                      <p:cBhvr additive="repl">
                                        <p:cTn id="18"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0" y="7938"/>
            <a:ext cx="9144000" cy="173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9pPr>
          </a:lstStyle>
          <a:p>
            <a:pPr>
              <a:buClrTx/>
              <a:buFontTx/>
              <a:buNone/>
            </a:pPr>
            <a:r>
              <a:rPr lang="be-BY" altLang="ru-RU" sz="2700">
                <a:latin typeface="Calibri" pitchFamily="32" charset="0"/>
                <a:cs typeface="Times New Roman" pitchFamily="16" charset="0"/>
              </a:rPr>
              <a:t>У сценах семінарыі Мікола Раманоўскі зразумеў, што яго прызванне – літаратура. Ён шмат і з захапленнем працуе: знаёміцца з лепшымі ўзорамі мастацкага слова, спарбуе пісаць.</a:t>
            </a:r>
          </a:p>
        </p:txBody>
      </p:sp>
      <p:sp>
        <p:nvSpPr>
          <p:cNvPr id="12290" name="Rectangle 2"/>
          <p:cNvSpPr>
            <a:spLocks noChangeArrowheads="1"/>
          </p:cNvSpPr>
          <p:nvPr/>
        </p:nvSpPr>
        <p:spPr bwMode="auto">
          <a:xfrm>
            <a:off x="0" y="4283075"/>
            <a:ext cx="9144000" cy="2562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9pPr>
          </a:lstStyle>
          <a:p>
            <a:pPr>
              <a:buClrTx/>
              <a:buFontTx/>
              <a:buNone/>
            </a:pPr>
            <a:r>
              <a:rPr lang="be-BY" altLang="ru-RU" sz="2700">
                <a:latin typeface="Calibri" pitchFamily="32" charset="0"/>
                <a:cs typeface="Times New Roman" pitchFamily="16" charset="0"/>
              </a:rPr>
              <a:t>Імкненне да ведаў, да самаўдасканалення, усведамленне вялікай адказнасці пісменніка перад людзмі, ад імя якіх, пра якіх і для якіх пішаш, правялі Міколу раманоўскага ў 1923 годзе ў Беларускі дзяржаўны ўніверсітэт на літаратурнае аддзяленне педагагічнага факультэта. У тым жа годзе ён дэбютаваў як пісьменнік. Газета “Савецкая Беларусь”. </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7638" y="1316038"/>
            <a:ext cx="4445000" cy="4011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withEffect">
                                  <p:stCondLst>
                                    <p:cond delay="0"/>
                                  </p:stCondLst>
                                  <p:childTnLst>
                                    <p:set>
                                      <p:cBhvr additive="repl">
                                        <p:cTn id="6" dur="1" fill="hold">
                                          <p:stCondLst>
                                            <p:cond delay="0"/>
                                          </p:stCondLst>
                                        </p:cTn>
                                        <p:tgtEl>
                                          <p:spTgt spid="12291"/>
                                        </p:tgtEl>
                                        <p:attrNameLst>
                                          <p:attrName>style.visibility</p:attrName>
                                        </p:attrNameLst>
                                      </p:cBhvr>
                                      <p:to>
                                        <p:strVal val="visible"/>
                                      </p:to>
                                    </p:set>
                                    <p:animEffect transition="in" filter="diamond(in)">
                                      <p:cBhvr additive="repl">
                                        <p:cTn id="7" dur="2000"/>
                                        <p:tgtEl>
                                          <p:spTgt spid="12291"/>
                                        </p:tgtEl>
                                      </p:cBhvr>
                                    </p:animEffect>
                                  </p:childTnLst>
                                </p:cTn>
                              </p:par>
                            </p:childTnLst>
                          </p:cTn>
                        </p:par>
                        <p:par>
                          <p:cTn id="8" fill="hold" nodeType="afterGroup">
                            <p:stCondLst>
                              <p:cond delay="2000"/>
                            </p:stCondLst>
                            <p:childTnLst>
                              <p:par>
                                <p:cTn id="9" presetID="15" presetClass="entr" fill="hold" nodeType="afterEffect">
                                  <p:stCondLst>
                                    <p:cond delay="0"/>
                                  </p:stCondLst>
                                  <p:childTnLst>
                                    <p:set>
                                      <p:cBhvr additive="repl">
                                        <p:cTn id="10" dur="1" fill="hold">
                                          <p:stCondLst>
                                            <p:cond delay="0"/>
                                          </p:stCondLst>
                                        </p:cTn>
                                        <p:tgtEl>
                                          <p:spTgt spid="12289"/>
                                        </p:tgtEl>
                                        <p:attrNameLst>
                                          <p:attrName>style.visibility</p:attrName>
                                        </p:attrNameLst>
                                      </p:cBhvr>
                                      <p:to>
                                        <p:strVal val="visible"/>
                                      </p:to>
                                    </p:set>
                                    <p:anim calcmode="lin" valueType="num">
                                      <p:cBhvr additive="repl">
                                        <p:cTn id="11" dur="1000" fill="hold"/>
                                        <p:tgtEl>
                                          <p:spTgt spid="12289"/>
                                        </p:tgtEl>
                                        <p:attrNameLst>
                                          <p:attrName>ppt_w</p:attrName>
                                        </p:attrNameLst>
                                      </p:cBhvr>
                                      <p:tavLst>
                                        <p:tav tm="100000">
                                          <p:val>
                                            <p:fltVal val="0"/>
                                          </p:val>
                                        </p:tav>
                                        <p:tav>
                                          <p:val>
                                            <p:strVal val="#ppt_w"/>
                                          </p:val>
                                        </p:tav>
                                      </p:tavLst>
                                    </p:anim>
                                    <p:anim calcmode="lin" valueType="num">
                                      <p:cBhvr additive="repl">
                                        <p:cTn id="12" dur="1000" fill="hold"/>
                                        <p:tgtEl>
                                          <p:spTgt spid="12289"/>
                                        </p:tgtEl>
                                        <p:attrNameLst>
                                          <p:attrName>ppt_h</p:attrName>
                                        </p:attrNameLst>
                                      </p:cBhvr>
                                      <p:tavLst>
                                        <p:tav tm="100000">
                                          <p:val>
                                            <p:fltVal val="0"/>
                                          </p:val>
                                        </p:tav>
                                        <p:tav>
                                          <p:val>
                                            <p:strVal val="#ppt_h"/>
                                          </p:val>
                                        </p:tav>
                                      </p:tavLst>
                                    </p:anim>
                                    <p:anim calcmode="lin" valueType="num">
                                      <p:cBhvr additive="repl">
                                        <p:cTn id="13" dur="1000" fill="hold"/>
                                        <p:tgtEl>
                                          <p:spTgt spid="12289"/>
                                        </p:tgtEl>
                                        <p:attrNameLst>
                                          <p:attrName>ppt_x</p:attrName>
                                        </p:attrNameLst>
                                      </p:cBhvr>
                                      <p:tavLst>
                                        <p:tav tm="0" fmla="#ppt_x+(cos(-2*pi*(1-$))*-#ppt_x-sin(-2*pi*(1-$))*(1-#ppt_y))*(1-$)">
                                          <p:val>
                                            <p:fltVal val="0"/>
                                          </p:val>
                                        </p:tav>
                                        <p:tav tm="100000">
                                          <p:val>
                                            <p:fltVal val="1"/>
                                          </p:val>
                                        </p:tav>
                                      </p:tavLst>
                                    </p:anim>
                                    <p:anim calcmode="lin" valueType="num">
                                      <p:cBhvr additive="repl">
                                        <p:cTn id="14" dur="1000" fill="hold"/>
                                        <p:tgtEl>
                                          <p:spTgt spid="12289"/>
                                        </p:tgtEl>
                                        <p:attrNameLst>
                                          <p:attrName>ppt_y</p:attrName>
                                        </p:attrNameLst>
                                      </p:cBhvr>
                                      <p:tavLst>
                                        <p:tav tm="0" fmla="#ppt_y+(sin(-2*pi*(1-$))*-#ppt_x+cos(-2*pi*(1-$))*(1-#ppt_y))*(1-$)">
                                          <p:val>
                                            <p:fltVal val="0"/>
                                          </p:val>
                                        </p:tav>
                                        <p:tav tm="100000">
                                          <p:val>
                                            <p:fltVal val="1"/>
                                          </p:val>
                                        </p:tav>
                                      </p:tavLst>
                                    </p:anim>
                                  </p:childTnLst>
                                </p:cTn>
                              </p:par>
                            </p:childTnLst>
                          </p:cTn>
                        </p:par>
                        <p:par>
                          <p:cTn id="15" fill="hold" nodeType="afterGroup">
                            <p:stCondLst>
                              <p:cond delay="3000"/>
                            </p:stCondLst>
                            <p:childTnLst>
                              <p:par>
                                <p:cTn id="16" presetID="15" presetClass="entr" fill="hold" nodeType="afterEffect">
                                  <p:stCondLst>
                                    <p:cond delay="0"/>
                                  </p:stCondLst>
                                  <p:childTnLst>
                                    <p:set>
                                      <p:cBhvr additive="repl">
                                        <p:cTn id="17" dur="1" fill="hold">
                                          <p:stCondLst>
                                            <p:cond delay="0"/>
                                          </p:stCondLst>
                                        </p:cTn>
                                        <p:tgtEl>
                                          <p:spTgt spid="12290"/>
                                        </p:tgtEl>
                                        <p:attrNameLst>
                                          <p:attrName>style.visibility</p:attrName>
                                        </p:attrNameLst>
                                      </p:cBhvr>
                                      <p:to>
                                        <p:strVal val="visible"/>
                                      </p:to>
                                    </p:set>
                                    <p:anim calcmode="lin" valueType="num">
                                      <p:cBhvr additive="repl">
                                        <p:cTn id="18" dur="1000" fill="hold"/>
                                        <p:tgtEl>
                                          <p:spTgt spid="12290"/>
                                        </p:tgtEl>
                                        <p:attrNameLst>
                                          <p:attrName>ppt_w</p:attrName>
                                        </p:attrNameLst>
                                      </p:cBhvr>
                                      <p:tavLst>
                                        <p:tav tm="100000">
                                          <p:val>
                                            <p:fltVal val="0"/>
                                          </p:val>
                                        </p:tav>
                                        <p:tav>
                                          <p:val>
                                            <p:strVal val="#ppt_w"/>
                                          </p:val>
                                        </p:tav>
                                      </p:tavLst>
                                    </p:anim>
                                    <p:anim calcmode="lin" valueType="num">
                                      <p:cBhvr additive="repl">
                                        <p:cTn id="19" dur="1000" fill="hold"/>
                                        <p:tgtEl>
                                          <p:spTgt spid="12290"/>
                                        </p:tgtEl>
                                        <p:attrNameLst>
                                          <p:attrName>ppt_h</p:attrName>
                                        </p:attrNameLst>
                                      </p:cBhvr>
                                      <p:tavLst>
                                        <p:tav tm="100000">
                                          <p:val>
                                            <p:fltVal val="0"/>
                                          </p:val>
                                        </p:tav>
                                        <p:tav>
                                          <p:val>
                                            <p:strVal val="#ppt_h"/>
                                          </p:val>
                                        </p:tav>
                                      </p:tavLst>
                                    </p:anim>
                                    <p:anim calcmode="lin" valueType="num">
                                      <p:cBhvr additive="repl">
                                        <p:cTn id="20" dur="1000" fill="hold"/>
                                        <p:tgtEl>
                                          <p:spTgt spid="12290"/>
                                        </p:tgtEl>
                                        <p:attrNameLst>
                                          <p:attrName>ppt_x</p:attrName>
                                        </p:attrNameLst>
                                      </p:cBhvr>
                                      <p:tavLst>
                                        <p:tav tm="0" fmla="#ppt_x+(cos(-2*pi*(1-$))*-#ppt_x-sin(-2*pi*(1-$))*(1-#ppt_y))*(1-$)">
                                          <p:val>
                                            <p:fltVal val="0"/>
                                          </p:val>
                                        </p:tav>
                                        <p:tav tm="100000">
                                          <p:val>
                                            <p:fltVal val="1"/>
                                          </p:val>
                                        </p:tav>
                                      </p:tavLst>
                                    </p:anim>
                                    <p:anim calcmode="lin" valueType="num">
                                      <p:cBhvr additive="repl">
                                        <p:cTn id="21" dur="1000" fill="hold"/>
                                        <p:tgtEl>
                                          <p:spTgt spid="1229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0" y="7938"/>
            <a:ext cx="9144000" cy="161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9pPr>
          </a:lstStyle>
          <a:p>
            <a:pPr>
              <a:buClrTx/>
              <a:buFontTx/>
              <a:buNone/>
            </a:pPr>
            <a:r>
              <a:rPr lang="be-BY" altLang="ru-RU" sz="2500">
                <a:latin typeface="Calibri" pitchFamily="32" charset="0"/>
                <a:cs typeface="Times New Roman" pitchFamily="16" charset="0"/>
              </a:rPr>
              <a:t>Закончыць універсітэт К. Чорнаму не давялося: перашкоходзіць на працу ў рэдакцыю газеты “Беларуская Вёска” . К. Чорны пачынаў сваю дзейнасць у агульнай плыні маладнякоўскай літаратуры.</a:t>
            </a:r>
          </a:p>
        </p:txBody>
      </p:sp>
      <p:sp>
        <p:nvSpPr>
          <p:cNvPr id="13314" name="Rectangle 2"/>
          <p:cNvSpPr>
            <a:spLocks noChangeArrowheads="1"/>
          </p:cNvSpPr>
          <p:nvPr/>
        </p:nvSpPr>
        <p:spPr bwMode="auto">
          <a:xfrm>
            <a:off x="0" y="5934075"/>
            <a:ext cx="914400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9pPr>
          </a:lstStyle>
          <a:p>
            <a:pPr>
              <a:buClrTx/>
              <a:buFontTx/>
              <a:buNone/>
            </a:pPr>
            <a:r>
              <a:rPr lang="be-BY" altLang="ru-RU" sz="2600">
                <a:latin typeface="Calibri" pitchFamily="32" charset="0"/>
                <a:cs typeface="Times New Roman" pitchFamily="16" charset="0"/>
              </a:rPr>
              <a:t>Адно за адным надрукавала апавяданне “На граніцы” і “На варце”, падпісаныя псеўданімам кузьма Чорны.</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1560513"/>
            <a:ext cx="3279775" cy="4443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4950" y="1639888"/>
            <a:ext cx="2176463" cy="3889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withEffect">
                                  <p:stCondLst>
                                    <p:cond delay="0"/>
                                  </p:stCondLst>
                                  <p:childTnLst>
                                    <p:set>
                                      <p:cBhvr additive="repl">
                                        <p:cTn id="6" dur="1" fill="hold">
                                          <p:stCondLst>
                                            <p:cond delay="0"/>
                                          </p:stCondLst>
                                        </p:cTn>
                                        <p:tgtEl>
                                          <p:spTgt spid="13316"/>
                                        </p:tgtEl>
                                        <p:attrNameLst>
                                          <p:attrName>style.visibility</p:attrName>
                                        </p:attrNameLst>
                                      </p:cBhvr>
                                      <p:to>
                                        <p:strVal val="visible"/>
                                      </p:to>
                                    </p:set>
                                    <p:animEffect transition="in" filter="diamond(in)">
                                      <p:cBhvr additive="repl">
                                        <p:cTn id="7" dur="2000"/>
                                        <p:tgtEl>
                                          <p:spTgt spid="13316"/>
                                        </p:tgtEl>
                                      </p:cBhvr>
                                    </p:animEffect>
                                  </p:childTnLst>
                                </p:cTn>
                              </p:par>
                            </p:childTnLst>
                          </p:cTn>
                        </p:par>
                        <p:par>
                          <p:cTn id="8" fill="hold" nodeType="afterGroup">
                            <p:stCondLst>
                              <p:cond delay="2000"/>
                            </p:stCondLst>
                            <p:childTnLst>
                              <p:par>
                                <p:cTn id="9" presetID="8" presetClass="entr" presetSubtype="16" fill="hold" nodeType="afterEffect">
                                  <p:stCondLst>
                                    <p:cond delay="0"/>
                                  </p:stCondLst>
                                  <p:childTnLst>
                                    <p:set>
                                      <p:cBhvr additive="repl">
                                        <p:cTn id="10" dur="1" fill="hold">
                                          <p:stCondLst>
                                            <p:cond delay="0"/>
                                          </p:stCondLst>
                                        </p:cTn>
                                        <p:tgtEl>
                                          <p:spTgt spid="13315"/>
                                        </p:tgtEl>
                                        <p:attrNameLst>
                                          <p:attrName>style.visibility</p:attrName>
                                        </p:attrNameLst>
                                      </p:cBhvr>
                                      <p:to>
                                        <p:strVal val="visible"/>
                                      </p:to>
                                    </p:set>
                                    <p:animEffect transition="in" filter="diamond(in)">
                                      <p:cBhvr additive="repl">
                                        <p:cTn id="11" dur="2000"/>
                                        <p:tgtEl>
                                          <p:spTgt spid="13315"/>
                                        </p:tgtEl>
                                      </p:cBhvr>
                                    </p:animEffect>
                                  </p:childTnLst>
                                </p:cTn>
                              </p:par>
                            </p:childTnLst>
                          </p:cTn>
                        </p:par>
                        <p:par>
                          <p:cTn id="12" fill="hold" nodeType="afterGroup">
                            <p:stCondLst>
                              <p:cond delay="4000"/>
                            </p:stCondLst>
                            <p:childTnLst>
                              <p:par>
                                <p:cTn id="13" presetID="26" presetClass="entr" fill="hold" nodeType="afterEffect">
                                  <p:stCondLst>
                                    <p:cond delay="0"/>
                                  </p:stCondLst>
                                  <p:childTnLst>
                                    <p:set>
                                      <p:cBhvr additive="repl">
                                        <p:cTn id="14" dur="1" fill="hold">
                                          <p:stCondLst>
                                            <p:cond delay="0"/>
                                          </p:stCondLst>
                                        </p:cTn>
                                        <p:tgtEl>
                                          <p:spTgt spid="13313"/>
                                        </p:tgtEl>
                                        <p:attrNameLst>
                                          <p:attrName>style.visibility</p:attrName>
                                        </p:attrNameLst>
                                      </p:cBhvr>
                                      <p:to>
                                        <p:strVal val="visible"/>
                                      </p:to>
                                    </p:set>
                                    <p:animEffect transition="in" filter="wipe(down)">
                                      <p:cBhvr additive="repl">
                                        <p:cTn id="15" dur="580">
                                          <p:stCondLst>
                                            <p:cond delay="0"/>
                                          </p:stCondLst>
                                        </p:cTn>
                                        <p:tgtEl>
                                          <p:spTgt spid="13313"/>
                                        </p:tgtEl>
                                      </p:cBhvr>
                                    </p:animEffect>
                                    <p:anim calcmode="lin" valueType="num">
                                      <p:cBhvr additive="repl">
                                        <p:cTn id="16" dur="1822">
                                          <p:stCondLst>
                                            <p:cond delay="0"/>
                                          </p:stCondLst>
                                        </p:cTn>
                                        <p:tgtEl>
                                          <p:spTgt spid="13313"/>
                                        </p:tgtEl>
                                        <p:attrNameLst>
                                          <p:attrName>ppt_x</p:attrName>
                                        </p:attrNameLst>
                                      </p:cBhvr>
                                      <p:tavLst>
                                        <p:tav tm="100000">
                                          <p:val>
                                            <p:strVal val="#ppt_x-0.25"/>
                                          </p:val>
                                        </p:tav>
                                        <p:tav>
                                          <p:val>
                                            <p:strVal val="#ppt_x"/>
                                          </p:val>
                                        </p:tav>
                                      </p:tavLst>
                                    </p:anim>
                                    <p:anim calcmode="lin" valueType="num">
                                      <p:cBhvr additive="repl">
                                        <p:cTn id="17" dur="664">
                                          <p:stCondLst>
                                            <p:cond delay="0"/>
                                          </p:stCondLst>
                                        </p:cTn>
                                        <p:tgtEl>
                                          <p:spTgt spid="13313"/>
                                        </p:tgtEl>
                                        <p:attrNameLst>
                                          <p:attrName>ppt_y</p:attrName>
                                        </p:attrNameLst>
                                      </p:cBhvr>
                                      <p:tavLst>
                                        <p:tav tm="0" fmla="#ppt_y-sin(pi*$)/3">
                                          <p:val>
                                            <p:fltVal val="0.5"/>
                                          </p:val>
                                        </p:tav>
                                        <p:tav tm="100000">
                                          <p:val>
                                            <p:fltVal val="1"/>
                                          </p:val>
                                        </p:tav>
                                      </p:tavLst>
                                    </p:anim>
                                    <p:anim calcmode="lin" valueType="num">
                                      <p:cBhvr additive="repl">
                                        <p:cTn id="18" dur="664">
                                          <p:stCondLst>
                                            <p:cond delay="664"/>
                                          </p:stCondLst>
                                        </p:cTn>
                                        <p:tgtEl>
                                          <p:spTgt spid="13313"/>
                                        </p:tgtEl>
                                        <p:attrNameLst>
                                          <p:attrName>ppt_y</p:attrName>
                                        </p:attrNameLst>
                                      </p:cBhvr>
                                      <p:tavLst>
                                        <p:tav tm="0" fmla="#ppt_y-sin(pi*$)/9">
                                          <p:val>
                                            <p:fltVal val="0"/>
                                          </p:val>
                                        </p:tav>
                                        <p:tav tm="100000">
                                          <p:val>
                                            <p:fltVal val="1"/>
                                          </p:val>
                                        </p:tav>
                                      </p:tavLst>
                                    </p:anim>
                                    <p:anim calcmode="lin" valueType="num">
                                      <p:cBhvr additive="repl">
                                        <p:cTn id="19" dur="332">
                                          <p:stCondLst>
                                            <p:cond delay="1324"/>
                                          </p:stCondLst>
                                        </p:cTn>
                                        <p:tgtEl>
                                          <p:spTgt spid="13313"/>
                                        </p:tgtEl>
                                        <p:attrNameLst>
                                          <p:attrName>ppt_y</p:attrName>
                                        </p:attrNameLst>
                                      </p:cBhvr>
                                      <p:tavLst>
                                        <p:tav tm="0" fmla="#ppt_y-sin(pi*$)/27">
                                          <p:val>
                                            <p:fltVal val="0"/>
                                          </p:val>
                                        </p:tav>
                                        <p:tav tm="100000">
                                          <p:val>
                                            <p:fltVal val="1"/>
                                          </p:val>
                                        </p:tav>
                                      </p:tavLst>
                                    </p:anim>
                                    <p:anim calcmode="lin" valueType="num">
                                      <p:cBhvr additive="repl">
                                        <p:cTn id="20" dur="164">
                                          <p:stCondLst>
                                            <p:cond delay="1656"/>
                                          </p:stCondLst>
                                        </p:cTn>
                                        <p:tgtEl>
                                          <p:spTgt spid="13313"/>
                                        </p:tgtEl>
                                        <p:attrNameLst>
                                          <p:attrName>ppt_y</p:attrName>
                                        </p:attrNameLst>
                                      </p:cBhvr>
                                      <p:tavLst>
                                        <p:tav tm="0" fmla="#ppt_y-sin(pi*$)/81">
                                          <p:val>
                                            <p:fltVal val="0"/>
                                          </p:val>
                                        </p:tav>
                                        <p:tav tm="100000">
                                          <p:val>
                                            <p:fltVal val="1"/>
                                          </p:val>
                                        </p:tav>
                                      </p:tavLst>
                                    </p:anim>
                                    <p:animScale>
                                      <p:cBhvr additive="repl">
                                        <p:cTn id="21" dur="26" fill="hold">
                                          <p:stCondLst>
                                            <p:cond delay="650"/>
                                          </p:stCondLst>
                                        </p:cTn>
                                        <p:tgtEl>
                                          <p:spTgt spid="13313"/>
                                        </p:tgtEl>
                                      </p:cBhvr>
                                      <p:to x="100000" y="60000"/>
                                    </p:animScale>
                                    <p:animScale>
                                      <p:cBhvr additive="repl">
                                        <p:cTn id="22" dur="166" decel="50000" fill="hold">
                                          <p:stCondLst>
                                            <p:cond delay="676"/>
                                          </p:stCondLst>
                                        </p:cTn>
                                        <p:tgtEl>
                                          <p:spTgt spid="13313"/>
                                        </p:tgtEl>
                                      </p:cBhvr>
                                      <p:to x="100000" y="100000"/>
                                    </p:animScale>
                                    <p:animScale>
                                      <p:cBhvr additive="repl">
                                        <p:cTn id="23" dur="26" fill="hold">
                                          <p:stCondLst>
                                            <p:cond delay="1312"/>
                                          </p:stCondLst>
                                        </p:cTn>
                                        <p:tgtEl>
                                          <p:spTgt spid="13313"/>
                                        </p:tgtEl>
                                      </p:cBhvr>
                                      <p:to x="100000" y="80000"/>
                                    </p:animScale>
                                    <p:animScale>
                                      <p:cBhvr additive="repl">
                                        <p:cTn id="24" dur="166" decel="50000" fill="hold">
                                          <p:stCondLst>
                                            <p:cond delay="1338"/>
                                          </p:stCondLst>
                                        </p:cTn>
                                        <p:tgtEl>
                                          <p:spTgt spid="13313"/>
                                        </p:tgtEl>
                                      </p:cBhvr>
                                      <p:to x="100000" y="100000"/>
                                    </p:animScale>
                                    <p:animScale>
                                      <p:cBhvr additive="repl">
                                        <p:cTn id="25" dur="26" fill="hold">
                                          <p:stCondLst>
                                            <p:cond delay="1642"/>
                                          </p:stCondLst>
                                        </p:cTn>
                                        <p:tgtEl>
                                          <p:spTgt spid="13313"/>
                                        </p:tgtEl>
                                      </p:cBhvr>
                                      <p:to x="100000" y="90000"/>
                                    </p:animScale>
                                    <p:animScale>
                                      <p:cBhvr additive="repl">
                                        <p:cTn id="26" dur="166" decel="50000" fill="hold">
                                          <p:stCondLst>
                                            <p:cond delay="1668"/>
                                          </p:stCondLst>
                                        </p:cTn>
                                        <p:tgtEl>
                                          <p:spTgt spid="13313"/>
                                        </p:tgtEl>
                                      </p:cBhvr>
                                      <p:to x="100000" y="100000"/>
                                    </p:animScale>
                                    <p:animScale>
                                      <p:cBhvr additive="repl">
                                        <p:cTn id="27" dur="26" fill="hold">
                                          <p:stCondLst>
                                            <p:cond delay="1808"/>
                                          </p:stCondLst>
                                        </p:cTn>
                                        <p:tgtEl>
                                          <p:spTgt spid="13313"/>
                                        </p:tgtEl>
                                      </p:cBhvr>
                                      <p:to x="100000" y="95000"/>
                                    </p:animScale>
                                    <p:animScale>
                                      <p:cBhvr additive="repl">
                                        <p:cTn id="28" dur="166" decel="50000" fill="hold">
                                          <p:stCondLst>
                                            <p:cond delay="1834"/>
                                          </p:stCondLst>
                                        </p:cTn>
                                        <p:tgtEl>
                                          <p:spTgt spid="13313"/>
                                        </p:tgtEl>
                                      </p:cBhvr>
                                      <p:to x="100000" y="100000"/>
                                    </p:animScale>
                                  </p:childTnLst>
                                </p:cTn>
                              </p:par>
                            </p:childTnLst>
                          </p:cTn>
                        </p:par>
                        <p:par>
                          <p:cTn id="29" fill="hold" nodeType="afterGroup">
                            <p:stCondLst>
                              <p:cond delay="6000"/>
                            </p:stCondLst>
                            <p:childTnLst>
                              <p:par>
                                <p:cTn id="30" presetID="26" presetClass="entr" fill="hold" nodeType="afterEffect">
                                  <p:stCondLst>
                                    <p:cond delay="0"/>
                                  </p:stCondLst>
                                  <p:childTnLst>
                                    <p:set>
                                      <p:cBhvr additive="repl">
                                        <p:cTn id="31" dur="1" fill="hold">
                                          <p:stCondLst>
                                            <p:cond delay="0"/>
                                          </p:stCondLst>
                                        </p:cTn>
                                        <p:tgtEl>
                                          <p:spTgt spid="13314"/>
                                        </p:tgtEl>
                                        <p:attrNameLst>
                                          <p:attrName>style.visibility</p:attrName>
                                        </p:attrNameLst>
                                      </p:cBhvr>
                                      <p:to>
                                        <p:strVal val="visible"/>
                                      </p:to>
                                    </p:set>
                                    <p:animEffect transition="in" filter="wipe(down)">
                                      <p:cBhvr additive="repl">
                                        <p:cTn id="32" dur="580">
                                          <p:stCondLst>
                                            <p:cond delay="0"/>
                                          </p:stCondLst>
                                        </p:cTn>
                                        <p:tgtEl>
                                          <p:spTgt spid="13314"/>
                                        </p:tgtEl>
                                      </p:cBhvr>
                                    </p:animEffect>
                                    <p:anim calcmode="lin" valueType="num">
                                      <p:cBhvr additive="repl">
                                        <p:cTn id="33" dur="1822">
                                          <p:stCondLst>
                                            <p:cond delay="0"/>
                                          </p:stCondLst>
                                        </p:cTn>
                                        <p:tgtEl>
                                          <p:spTgt spid="13314"/>
                                        </p:tgtEl>
                                        <p:attrNameLst>
                                          <p:attrName>ppt_x</p:attrName>
                                        </p:attrNameLst>
                                      </p:cBhvr>
                                      <p:tavLst>
                                        <p:tav tm="100000">
                                          <p:val>
                                            <p:strVal val="#ppt_x-0.25"/>
                                          </p:val>
                                        </p:tav>
                                        <p:tav>
                                          <p:val>
                                            <p:strVal val="#ppt_x"/>
                                          </p:val>
                                        </p:tav>
                                      </p:tavLst>
                                    </p:anim>
                                    <p:anim calcmode="lin" valueType="num">
                                      <p:cBhvr additive="repl">
                                        <p:cTn id="34" dur="664">
                                          <p:stCondLst>
                                            <p:cond delay="0"/>
                                          </p:stCondLst>
                                        </p:cTn>
                                        <p:tgtEl>
                                          <p:spTgt spid="13314"/>
                                        </p:tgtEl>
                                        <p:attrNameLst>
                                          <p:attrName>ppt_y</p:attrName>
                                        </p:attrNameLst>
                                      </p:cBhvr>
                                      <p:tavLst>
                                        <p:tav tm="0" fmla="#ppt_y-sin(pi*$)/3">
                                          <p:val>
                                            <p:fltVal val="0.5"/>
                                          </p:val>
                                        </p:tav>
                                        <p:tav tm="100000">
                                          <p:val>
                                            <p:fltVal val="1"/>
                                          </p:val>
                                        </p:tav>
                                      </p:tavLst>
                                    </p:anim>
                                    <p:anim calcmode="lin" valueType="num">
                                      <p:cBhvr additive="repl">
                                        <p:cTn id="35" dur="664">
                                          <p:stCondLst>
                                            <p:cond delay="664"/>
                                          </p:stCondLst>
                                        </p:cTn>
                                        <p:tgtEl>
                                          <p:spTgt spid="13314"/>
                                        </p:tgtEl>
                                        <p:attrNameLst>
                                          <p:attrName>ppt_y</p:attrName>
                                        </p:attrNameLst>
                                      </p:cBhvr>
                                      <p:tavLst>
                                        <p:tav tm="0" fmla="#ppt_y-sin(pi*$)/9">
                                          <p:val>
                                            <p:fltVal val="0"/>
                                          </p:val>
                                        </p:tav>
                                        <p:tav tm="100000">
                                          <p:val>
                                            <p:fltVal val="1"/>
                                          </p:val>
                                        </p:tav>
                                      </p:tavLst>
                                    </p:anim>
                                    <p:anim calcmode="lin" valueType="num">
                                      <p:cBhvr additive="repl">
                                        <p:cTn id="36" dur="332">
                                          <p:stCondLst>
                                            <p:cond delay="1324"/>
                                          </p:stCondLst>
                                        </p:cTn>
                                        <p:tgtEl>
                                          <p:spTgt spid="13314"/>
                                        </p:tgtEl>
                                        <p:attrNameLst>
                                          <p:attrName>ppt_y</p:attrName>
                                        </p:attrNameLst>
                                      </p:cBhvr>
                                      <p:tavLst>
                                        <p:tav tm="0" fmla="#ppt_y-sin(pi*$)/27">
                                          <p:val>
                                            <p:fltVal val="0"/>
                                          </p:val>
                                        </p:tav>
                                        <p:tav tm="100000">
                                          <p:val>
                                            <p:fltVal val="1"/>
                                          </p:val>
                                        </p:tav>
                                      </p:tavLst>
                                    </p:anim>
                                    <p:anim calcmode="lin" valueType="num">
                                      <p:cBhvr additive="repl">
                                        <p:cTn id="37" dur="164">
                                          <p:stCondLst>
                                            <p:cond delay="1656"/>
                                          </p:stCondLst>
                                        </p:cTn>
                                        <p:tgtEl>
                                          <p:spTgt spid="13314"/>
                                        </p:tgtEl>
                                        <p:attrNameLst>
                                          <p:attrName>ppt_y</p:attrName>
                                        </p:attrNameLst>
                                      </p:cBhvr>
                                      <p:tavLst>
                                        <p:tav tm="0" fmla="#ppt_y-sin(pi*$)/81">
                                          <p:val>
                                            <p:fltVal val="0"/>
                                          </p:val>
                                        </p:tav>
                                        <p:tav tm="100000">
                                          <p:val>
                                            <p:fltVal val="1"/>
                                          </p:val>
                                        </p:tav>
                                      </p:tavLst>
                                    </p:anim>
                                    <p:animScale>
                                      <p:cBhvr additive="repl">
                                        <p:cTn id="38" dur="26" fill="hold">
                                          <p:stCondLst>
                                            <p:cond delay="650"/>
                                          </p:stCondLst>
                                        </p:cTn>
                                        <p:tgtEl>
                                          <p:spTgt spid="13314"/>
                                        </p:tgtEl>
                                      </p:cBhvr>
                                      <p:to x="100000" y="60000"/>
                                    </p:animScale>
                                    <p:animScale>
                                      <p:cBhvr additive="repl">
                                        <p:cTn id="39" dur="166" decel="50000" fill="hold">
                                          <p:stCondLst>
                                            <p:cond delay="676"/>
                                          </p:stCondLst>
                                        </p:cTn>
                                        <p:tgtEl>
                                          <p:spTgt spid="13314"/>
                                        </p:tgtEl>
                                      </p:cBhvr>
                                      <p:to x="100000" y="100000"/>
                                    </p:animScale>
                                    <p:animScale>
                                      <p:cBhvr additive="repl">
                                        <p:cTn id="40" dur="26" fill="hold">
                                          <p:stCondLst>
                                            <p:cond delay="1312"/>
                                          </p:stCondLst>
                                        </p:cTn>
                                        <p:tgtEl>
                                          <p:spTgt spid="13314"/>
                                        </p:tgtEl>
                                      </p:cBhvr>
                                      <p:to x="100000" y="80000"/>
                                    </p:animScale>
                                    <p:animScale>
                                      <p:cBhvr additive="repl">
                                        <p:cTn id="41" dur="166" decel="50000" fill="hold">
                                          <p:stCondLst>
                                            <p:cond delay="1338"/>
                                          </p:stCondLst>
                                        </p:cTn>
                                        <p:tgtEl>
                                          <p:spTgt spid="13314"/>
                                        </p:tgtEl>
                                      </p:cBhvr>
                                      <p:to x="100000" y="100000"/>
                                    </p:animScale>
                                    <p:animScale>
                                      <p:cBhvr additive="repl">
                                        <p:cTn id="42" dur="26" fill="hold">
                                          <p:stCondLst>
                                            <p:cond delay="1642"/>
                                          </p:stCondLst>
                                        </p:cTn>
                                        <p:tgtEl>
                                          <p:spTgt spid="13314"/>
                                        </p:tgtEl>
                                      </p:cBhvr>
                                      <p:to x="100000" y="90000"/>
                                    </p:animScale>
                                    <p:animScale>
                                      <p:cBhvr additive="repl">
                                        <p:cTn id="43" dur="166" decel="50000" fill="hold">
                                          <p:stCondLst>
                                            <p:cond delay="1668"/>
                                          </p:stCondLst>
                                        </p:cTn>
                                        <p:tgtEl>
                                          <p:spTgt spid="13314"/>
                                        </p:tgtEl>
                                      </p:cBhvr>
                                      <p:to x="100000" y="100000"/>
                                    </p:animScale>
                                    <p:animScale>
                                      <p:cBhvr additive="repl">
                                        <p:cTn id="44" dur="26" fill="hold">
                                          <p:stCondLst>
                                            <p:cond delay="1808"/>
                                          </p:stCondLst>
                                        </p:cTn>
                                        <p:tgtEl>
                                          <p:spTgt spid="13314"/>
                                        </p:tgtEl>
                                      </p:cBhvr>
                                      <p:to x="100000" y="95000"/>
                                    </p:animScale>
                                    <p:animScale>
                                      <p:cBhvr additive="repl">
                                        <p:cTn id="45" dur="166" decel="50000" fill="hold">
                                          <p:stCondLst>
                                            <p:cond delay="1834"/>
                                          </p:stCondLst>
                                        </p:cTn>
                                        <p:tgtEl>
                                          <p:spTgt spid="133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13" y="2444750"/>
            <a:ext cx="3773487" cy="4284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8" name="Rectangle 2"/>
          <p:cNvSpPr>
            <a:spLocks noChangeArrowheads="1"/>
          </p:cNvSpPr>
          <p:nvPr/>
        </p:nvSpPr>
        <p:spPr bwMode="auto">
          <a:xfrm>
            <a:off x="0" y="0"/>
            <a:ext cx="9144000" cy="199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9pPr>
          </a:lstStyle>
          <a:p>
            <a:pPr>
              <a:buClrTx/>
              <a:buFontTx/>
              <a:buNone/>
            </a:pPr>
            <a:r>
              <a:rPr lang="be-BY" altLang="ru-RU" sz="2500"/>
              <a:t>У другой палове 1920-х гадоў К. Чорны працуе над творамі вялікай эпічнай формы. У друку з’явіліся яго раманы “Сястра” (1927), “Зямля” (1928). Пры такой інтэнсіўнай творчай працы штодзённа хадзіць у рэдакцыю пісменнік не мог. Ён пакідае службу і цалкам аддаецца літаратуры</a:t>
            </a:r>
          </a:p>
        </p:txBody>
      </p:sp>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9425" y="2554288"/>
            <a:ext cx="3078163" cy="3663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withEffect">
                                  <p:stCondLst>
                                    <p:cond delay="0"/>
                                  </p:stCondLst>
                                  <p:childTnLst>
                                    <p:set>
                                      <p:cBhvr additive="repl">
                                        <p:cTn id="6" dur="1" fill="hold">
                                          <p:stCondLst>
                                            <p:cond delay="0"/>
                                          </p:stCondLst>
                                        </p:cTn>
                                        <p:tgtEl>
                                          <p:spTgt spid="14339"/>
                                        </p:tgtEl>
                                        <p:attrNameLst>
                                          <p:attrName>style.visibility</p:attrName>
                                        </p:attrNameLst>
                                      </p:cBhvr>
                                      <p:to>
                                        <p:strVal val="visible"/>
                                      </p:to>
                                    </p:set>
                                    <p:animEffect transition="in" filter="diamond(in)">
                                      <p:cBhvr additive="repl">
                                        <p:cTn id="7" dur="2000"/>
                                        <p:tgtEl>
                                          <p:spTgt spid="14339"/>
                                        </p:tgtEl>
                                      </p:cBhvr>
                                    </p:animEffect>
                                  </p:childTnLst>
                                </p:cTn>
                              </p:par>
                              <p:par>
                                <p:cTn id="8" presetID="8" presetClass="entr" presetSubtype="16" fill="hold" nodeType="withEffect">
                                  <p:stCondLst>
                                    <p:cond delay="0"/>
                                  </p:stCondLst>
                                  <p:childTnLst>
                                    <p:set>
                                      <p:cBhvr additive="repl">
                                        <p:cTn id="9" dur="1" fill="hold">
                                          <p:stCondLst>
                                            <p:cond delay="0"/>
                                          </p:stCondLst>
                                        </p:cTn>
                                        <p:tgtEl>
                                          <p:spTgt spid="14337"/>
                                        </p:tgtEl>
                                        <p:attrNameLst>
                                          <p:attrName>style.visibility</p:attrName>
                                        </p:attrNameLst>
                                      </p:cBhvr>
                                      <p:to>
                                        <p:strVal val="visible"/>
                                      </p:to>
                                    </p:set>
                                    <p:animEffect transition="in" filter="diamond(in)">
                                      <p:cBhvr additive="repl">
                                        <p:cTn id="10" dur="2000"/>
                                        <p:tgtEl>
                                          <p:spTgt spid="14337"/>
                                        </p:tgtEl>
                                      </p:cBhvr>
                                    </p:animEffect>
                                  </p:childTnLst>
                                </p:cTn>
                              </p:par>
                            </p:childTnLst>
                          </p:cTn>
                        </p:par>
                        <p:par>
                          <p:cTn id="11" fill="hold" nodeType="afterGroup">
                            <p:stCondLst>
                              <p:cond delay="2000"/>
                            </p:stCondLst>
                            <p:childTnLst>
                              <p:par>
                                <p:cTn id="12" presetID="21" presetClass="entr" presetSubtype="4" fill="hold" nodeType="afterEffect">
                                  <p:stCondLst>
                                    <p:cond delay="0"/>
                                  </p:stCondLst>
                                  <p:childTnLst>
                                    <p:set>
                                      <p:cBhvr additive="repl">
                                        <p:cTn id="13" dur="1" fill="hold">
                                          <p:stCondLst>
                                            <p:cond delay="0"/>
                                          </p:stCondLst>
                                        </p:cTn>
                                        <p:tgtEl>
                                          <p:spTgt spid="14338"/>
                                        </p:tgtEl>
                                        <p:attrNameLst>
                                          <p:attrName>style.visibility</p:attrName>
                                        </p:attrNameLst>
                                      </p:cBhvr>
                                      <p:to>
                                        <p:strVal val="visible"/>
                                      </p:to>
                                    </p:set>
                                    <p:animEffect transition="in" filter="wheel(4)">
                                      <p:cBhvr additive="repl">
                                        <p:cTn id="14"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3413" y="1054100"/>
            <a:ext cx="2543175" cy="3163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2" name="Rectangle 2"/>
          <p:cNvSpPr>
            <a:spLocks noChangeArrowheads="1"/>
          </p:cNvSpPr>
          <p:nvPr/>
        </p:nvSpPr>
        <p:spPr bwMode="auto">
          <a:xfrm>
            <a:off x="0" y="7938"/>
            <a:ext cx="9144000" cy="161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9pPr>
          </a:lstStyle>
          <a:p>
            <a:pPr>
              <a:buClrTx/>
              <a:buFontTx/>
              <a:buNone/>
            </a:pPr>
            <a:r>
              <a:rPr lang="be-BY" altLang="ru-RU" sz="2500">
                <a:latin typeface="Calibri" pitchFamily="32" charset="0"/>
                <a:cs typeface="Times New Roman" pitchFamily="16" charset="0"/>
              </a:rPr>
              <a:t>У 1941 годзе Мікалай Карлавіч уступіў у рады Чырвонай арміі. Служыць не давялося, бо ЦК КП(б) Беларусі паклікаў пісменніка на працу ў друк, і К. Чорны стаў супрацоўнікам газеты “Раздавім фашысцкую гадзіну”.</a:t>
            </a:r>
          </a:p>
        </p:txBody>
      </p:sp>
      <p:sp>
        <p:nvSpPr>
          <p:cNvPr id="15363" name="Rectangle 3"/>
          <p:cNvSpPr>
            <a:spLocks noChangeArrowheads="1"/>
          </p:cNvSpPr>
          <p:nvPr/>
        </p:nvSpPr>
        <p:spPr bwMode="auto">
          <a:xfrm>
            <a:off x="0" y="3897313"/>
            <a:ext cx="9144000" cy="265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9pPr>
          </a:lstStyle>
          <a:p>
            <a:pPr>
              <a:buClrTx/>
              <a:buFontTx/>
              <a:buNone/>
            </a:pPr>
            <a:r>
              <a:rPr lang="be-BY" altLang="ru-RU" sz="2400">
                <a:latin typeface="Calibri" pitchFamily="32" charset="0"/>
                <a:cs typeface="Times New Roman" pitchFamily="16" charset="0"/>
              </a:rPr>
              <a:t>За тры з паловай гады цяжка хворы, змучаны думкамі пра лёс родных, заклапочаны тэрміновай газетнай працай К.Чорны напісаў тры раманы: “Пошукі будучыні”, “Вялікае сэрца”. Пісменнік дачакаўся вызвалення Бацькаўшчыны.</a:t>
            </a:r>
          </a:p>
          <a:p>
            <a:pPr>
              <a:buClrTx/>
              <a:buFontTx/>
              <a:buNone/>
            </a:pPr>
            <a:r>
              <a:rPr lang="be-BY" altLang="ru-RU" sz="2400">
                <a:latin typeface="Calibri" pitchFamily="32" charset="0"/>
                <a:cs typeface="Times New Roman" pitchFamily="16" charset="0"/>
              </a:rPr>
              <a:t>Смерць застала пісменніка за працай. Апошні сказ абарваўся на паўслове. Аповесць “Скіп’еўскі лес” засталася  няскончанай,нерэалізаванымі засталіся і многія задумы пісменніка.</a:t>
            </a:r>
          </a:p>
        </p:txBody>
      </p:sp>
      <p:sp>
        <p:nvSpPr>
          <p:cNvPr id="15364" name="Rectangle 4"/>
          <p:cNvSpPr>
            <a:spLocks noChangeArrowheads="1"/>
          </p:cNvSpPr>
          <p:nvPr/>
        </p:nvSpPr>
        <p:spPr bwMode="auto">
          <a:xfrm>
            <a:off x="6019800" y="6488113"/>
            <a:ext cx="2074863"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9pPr>
          </a:lstStyle>
          <a:p>
            <a:pPr>
              <a:buClrTx/>
              <a:buFontTx/>
              <a:buNone/>
            </a:pPr>
            <a:r>
              <a:rPr lang="ru-RU" altLang="ru-RU" b="1"/>
              <a:t>Памёр 22.11.1944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withEffect">
                                  <p:stCondLst>
                                    <p:cond delay="0"/>
                                  </p:stCondLst>
                                  <p:childTnLst>
                                    <p:set>
                                      <p:cBhvr additive="repl">
                                        <p:cTn id="6" dur="1" fill="hold">
                                          <p:stCondLst>
                                            <p:cond delay="0"/>
                                          </p:stCondLst>
                                        </p:cTn>
                                        <p:tgtEl>
                                          <p:spTgt spid="15361"/>
                                        </p:tgtEl>
                                        <p:attrNameLst>
                                          <p:attrName>style.visibility</p:attrName>
                                        </p:attrNameLst>
                                      </p:cBhvr>
                                      <p:to>
                                        <p:strVal val="visible"/>
                                      </p:to>
                                    </p:set>
                                    <p:animEffect transition="in" filter="diamond(in)">
                                      <p:cBhvr additive="repl">
                                        <p:cTn id="7" dur="2000"/>
                                        <p:tgtEl>
                                          <p:spTgt spid="15361"/>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additive="repl">
                                        <p:cTn id="10" dur="1" fill="hold">
                                          <p:stCondLst>
                                            <p:cond delay="0"/>
                                          </p:stCondLst>
                                        </p:cTn>
                                        <p:tgtEl>
                                          <p:spTgt spid="15362"/>
                                        </p:tgtEl>
                                        <p:attrNameLst>
                                          <p:attrName>style.visibility</p:attrName>
                                        </p:attrNameLst>
                                      </p:cBhvr>
                                      <p:to>
                                        <p:strVal val="visible"/>
                                      </p:to>
                                    </p:set>
                                    <p:animEffect transition="in" filter="checkerboard(across)">
                                      <p:cBhvr additive="repl">
                                        <p:cTn id="11" dur="500"/>
                                        <p:tgtEl>
                                          <p:spTgt spid="15362"/>
                                        </p:tgtEl>
                                      </p:cBhvr>
                                    </p:animEffect>
                                  </p:childTnLst>
                                </p:cTn>
                              </p:par>
                            </p:childTnLst>
                          </p:cTn>
                        </p:par>
                        <p:par>
                          <p:cTn id="12" fill="hold" nodeType="afterGroup">
                            <p:stCondLst>
                              <p:cond delay="2500"/>
                            </p:stCondLst>
                            <p:childTnLst>
                              <p:par>
                                <p:cTn id="13" presetID="5" presetClass="entr" presetSubtype="10" fill="hold" nodeType="afterEffect">
                                  <p:stCondLst>
                                    <p:cond delay="0"/>
                                  </p:stCondLst>
                                  <p:childTnLst>
                                    <p:set>
                                      <p:cBhvr additive="repl">
                                        <p:cTn id="14" dur="1" fill="hold">
                                          <p:stCondLst>
                                            <p:cond delay="0"/>
                                          </p:stCondLst>
                                        </p:cTn>
                                        <p:tgtEl>
                                          <p:spTgt spid="15363"/>
                                        </p:tgtEl>
                                        <p:attrNameLst>
                                          <p:attrName>style.visibility</p:attrName>
                                        </p:attrNameLst>
                                      </p:cBhvr>
                                      <p:to>
                                        <p:strVal val="visible"/>
                                      </p:to>
                                    </p:set>
                                    <p:animEffect transition="in" filter="checkerboard(across)">
                                      <p:cBhvr additive="repl">
                                        <p:cTn id="15" dur="500"/>
                                        <p:tgtEl>
                                          <p:spTgt spid="15363"/>
                                        </p:tgtEl>
                                      </p:cBhvr>
                                    </p:animEffect>
                                  </p:childTnLst>
                                </p:cTn>
                              </p:par>
                            </p:childTnLst>
                          </p:cTn>
                        </p:par>
                        <p:par>
                          <p:cTn id="16" fill="hold" nodeType="afterGroup">
                            <p:stCondLst>
                              <p:cond delay="3000"/>
                            </p:stCondLst>
                            <p:childTnLst>
                              <p:par>
                                <p:cTn id="17" presetID="15" presetClass="entr" fill="hold" nodeType="afterEffect">
                                  <p:stCondLst>
                                    <p:cond delay="0"/>
                                  </p:stCondLst>
                                  <p:childTnLst>
                                    <p:set>
                                      <p:cBhvr additive="repl">
                                        <p:cTn id="18" dur="1" fill="hold">
                                          <p:stCondLst>
                                            <p:cond delay="0"/>
                                          </p:stCondLst>
                                        </p:cTn>
                                        <p:tgtEl>
                                          <p:spTgt spid="15364">
                                            <p:txEl>
                                              <p:pRg st="0" end="0"/>
                                            </p:txEl>
                                          </p:spTgt>
                                        </p:tgtEl>
                                        <p:attrNameLst>
                                          <p:attrName>style.visibility</p:attrName>
                                        </p:attrNameLst>
                                      </p:cBhvr>
                                      <p:to>
                                        <p:strVal val="visible"/>
                                      </p:to>
                                    </p:set>
                                    <p:anim calcmode="lin" valueType="num">
                                      <p:cBhvr additive="repl">
                                        <p:cTn id="19" dur="1000" fill="hold"/>
                                        <p:tgtEl>
                                          <p:spTgt spid="15364">
                                            <p:txEl>
                                              <p:pRg st="0" end="0"/>
                                            </p:txEl>
                                          </p:spTgt>
                                        </p:tgtEl>
                                        <p:attrNameLst>
                                          <p:attrName>ppt_w</p:attrName>
                                        </p:attrNameLst>
                                      </p:cBhvr>
                                      <p:tavLst>
                                        <p:tav tm="100000">
                                          <p:val>
                                            <p:fltVal val="0"/>
                                          </p:val>
                                        </p:tav>
                                        <p:tav>
                                          <p:val>
                                            <p:strVal val="#ppt_w"/>
                                          </p:val>
                                        </p:tav>
                                      </p:tavLst>
                                    </p:anim>
                                    <p:anim calcmode="lin" valueType="num">
                                      <p:cBhvr additive="repl">
                                        <p:cTn id="20" dur="1000" fill="hold"/>
                                        <p:tgtEl>
                                          <p:spTgt spid="15364">
                                            <p:txEl>
                                              <p:pRg st="0" end="0"/>
                                            </p:txEl>
                                          </p:spTgt>
                                        </p:tgtEl>
                                        <p:attrNameLst>
                                          <p:attrName>ppt_h</p:attrName>
                                        </p:attrNameLst>
                                      </p:cBhvr>
                                      <p:tavLst>
                                        <p:tav tm="100000">
                                          <p:val>
                                            <p:fltVal val="0"/>
                                          </p:val>
                                        </p:tav>
                                        <p:tav>
                                          <p:val>
                                            <p:strVal val="#ppt_h"/>
                                          </p:val>
                                        </p:tav>
                                      </p:tavLst>
                                    </p:anim>
                                    <p:anim calcmode="lin" valueType="num">
                                      <p:cBhvr additive="repl">
                                        <p:cTn id="21" dur="1000" fill="hold"/>
                                        <p:tgtEl>
                                          <p:spTgt spid="15364">
                                            <p:txEl>
                                              <p:pRg st="0" end="0"/>
                                            </p:txEl>
                                          </p:spTgt>
                                        </p:tgtEl>
                                        <p:attrNameLst>
                                          <p:attrName>ppt_x</p:attrName>
                                        </p:attrNameLst>
                                      </p:cBhvr>
                                      <p:tavLst>
                                        <p:tav tm="0" fmla="#ppt_x+(cos(-2*pi*(1-$))*-#ppt_x-sin(-2*pi*(1-$))*(1-#ppt_y))*(1-$)">
                                          <p:val>
                                            <p:fltVal val="0"/>
                                          </p:val>
                                        </p:tav>
                                        <p:tav tm="100000">
                                          <p:val>
                                            <p:fltVal val="1"/>
                                          </p:val>
                                        </p:tav>
                                      </p:tavLst>
                                    </p:anim>
                                    <p:anim calcmode="lin" valueType="num">
                                      <p:cBhvr additive="repl">
                                        <p:cTn id="22" dur="1000" fill="hold"/>
                                        <p:tgtEl>
                                          <p:spTgt spid="1536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0"/>
            <a:ext cx="19050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638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6387" name="Rectangle 3"/>
          <p:cNvSpPr>
            <a:spLocks noChangeArrowheads="1"/>
          </p:cNvSpPr>
          <p:nvPr/>
        </p:nvSpPr>
        <p:spPr bwMode="auto">
          <a:xfrm>
            <a:off x="0" y="700088"/>
            <a:ext cx="9144000" cy="3294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Franklin Gothic Book" pitchFamily="32" charset="0"/>
                <a:ea typeface="Microsoft YaHei" charset="-122"/>
              </a:defRPr>
            </a:lvl9pPr>
          </a:lstStyle>
          <a:p>
            <a:pPr>
              <a:buClrTx/>
              <a:buFontTx/>
              <a:buNone/>
            </a:pPr>
            <a:r>
              <a:rPr lang="be-BY" altLang="ru-RU" sz="2100">
                <a:latin typeface="Calibri" pitchFamily="32" charset="0"/>
                <a:cs typeface="Times New Roman" pitchFamily="16" charset="0"/>
              </a:rPr>
              <a:t>Музей пісьменніка знаходзіцца ў вёсцы Цімкавічы. </a:t>
            </a:r>
            <a:r>
              <a:rPr lang="ru-RU" altLang="ru-RU" sz="2100">
                <a:latin typeface="Calibri" pitchFamily="32" charset="0"/>
                <a:cs typeface="Times New Roman" pitchFamily="16" charset="0"/>
              </a:rPr>
              <a:t>Менавіта тут прайшло маленства празаіка, з гэтых жа краёў паходзяць і героі яго твораў. Удзячныя мясцовыя жыхары рупліва захоўваюць памяць пра зямляка.</a:t>
            </a:r>
          </a:p>
          <a:p>
            <a:pPr>
              <a:buClrTx/>
              <a:buFontTx/>
              <a:buNone/>
            </a:pPr>
            <a:r>
              <a:rPr lang="ru-RU" altLang="ru-RU" sz="2100">
                <a:latin typeface="Arial" charset="0"/>
                <a:cs typeface="Times New Roman" pitchFamily="16" charset="0"/>
              </a:rPr>
              <a:t>Літаратурны музей месціцца ў спецыяльна пабудаваным доме. Дзеючая экспазіцыя была адчынена ў 1994 г. Яна ўсебакова раскрывае творчую асобу пісьменніка - празаіка, публіцыста, драматурга. Канвой мастацкага афармлення залаў сталі малюнкі К. Чорнага, увасобленыя ў павялічаныя аплікацыі. Яны арганічна спалучаюцца з дакументальнай часткай экспазіцыі, дапамагаюць эмацыянальна раскрыць свет перажыванняў пісьменніка. </a:t>
            </a: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92075"/>
            <a:ext cx="8821738" cy="7445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9238" y="3565525"/>
            <a:ext cx="3998912" cy="3384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fill="hold" nodeType="withEffect">
                                  <p:stCondLst>
                                    <p:cond delay="0"/>
                                  </p:stCondLst>
                                  <p:childTnLst>
                                    <p:set>
                                      <p:cBhvr additive="repl">
                                        <p:cTn id="6" dur="1" fill="hold">
                                          <p:stCondLst>
                                            <p:cond delay="0"/>
                                          </p:stCondLst>
                                        </p:cTn>
                                        <p:tgtEl>
                                          <p:spTgt spid="16388"/>
                                        </p:tgtEl>
                                        <p:attrNameLst>
                                          <p:attrName>style.visibility</p:attrName>
                                        </p:attrNameLst>
                                      </p:cBhvr>
                                      <p:to>
                                        <p:strVal val="visible"/>
                                      </p:to>
                                    </p:set>
                                    <p:animEffect transition="in" filter="fade">
                                      <p:cBhvr additive="repl">
                                        <p:cTn id="7" dur="2000"/>
                                        <p:tgtEl>
                                          <p:spTgt spid="16388"/>
                                        </p:tgtEl>
                                      </p:cBhvr>
                                    </p:animEffect>
                                    <p:anim calcmode="lin" valueType="num">
                                      <p:cBhvr additive="repl">
                                        <p:cTn id="8" dur="2000" fill="hold"/>
                                        <p:tgtEl>
                                          <p:spTgt spid="16388"/>
                                        </p:tgtEl>
                                        <p:attrNameLst>
                                          <p:attrName>r</p:attrName>
                                        </p:attrNameLst>
                                      </p:cBhvr>
                                      <p:tavLst>
                                        <p:tav tm="100000">
                                          <p:val>
                                            <p:strVal val="720"/>
                                          </p:val>
                                        </p:tav>
                                        <p:tav>
                                          <p:val>
                                            <p:strVal val="0"/>
                                          </p:val>
                                        </p:tav>
                                      </p:tavLst>
                                    </p:anim>
                                    <p:anim calcmode="lin" valueType="num">
                                      <p:cBhvr additive="repl">
                                        <p:cTn id="9" dur="2000" fill="hold"/>
                                        <p:tgtEl>
                                          <p:spTgt spid="16388"/>
                                        </p:tgtEl>
                                        <p:attrNameLst>
                                          <p:attrName>ppt_h</p:attrName>
                                        </p:attrNameLst>
                                      </p:cBhvr>
                                      <p:tavLst>
                                        <p:tav tm="100000">
                                          <p:val>
                                            <p:fltVal val="0"/>
                                          </p:val>
                                        </p:tav>
                                        <p:tav>
                                          <p:val>
                                            <p:strVal val="#ppt_h"/>
                                          </p:val>
                                        </p:tav>
                                      </p:tavLst>
                                    </p:anim>
                                    <p:anim calcmode="lin" valueType="num">
                                      <p:cBhvr additive="repl">
                                        <p:cTn id="10" dur="2000" fill="hold"/>
                                        <p:tgtEl>
                                          <p:spTgt spid="16388"/>
                                        </p:tgtEl>
                                        <p:attrNameLst>
                                          <p:attrName>ppt_w</p:attrName>
                                        </p:attrNameLst>
                                      </p:cBhvr>
                                      <p:tavLst>
                                        <p:tav tm="100000">
                                          <p:val>
                                            <p:fltVal val="0"/>
                                          </p:val>
                                        </p:tav>
                                        <p:tav>
                                          <p:val>
                                            <p:strVal val="#ppt_w"/>
                                          </p:val>
                                        </p:tav>
                                      </p:tavLst>
                                    </p:anim>
                                  </p:childTnLst>
                                </p:cTn>
                              </p:par>
                            </p:childTnLst>
                          </p:cTn>
                        </p:par>
                        <p:par>
                          <p:cTn id="11" fill="hold" nodeType="afterGroup">
                            <p:stCondLst>
                              <p:cond delay="2000"/>
                            </p:stCondLst>
                            <p:childTnLst>
                              <p:par>
                                <p:cTn id="12" presetID="3" presetClass="entr" presetSubtype="10" fill="hold" nodeType="afterEffect">
                                  <p:stCondLst>
                                    <p:cond delay="0"/>
                                  </p:stCondLst>
                                  <p:childTnLst>
                                    <p:set>
                                      <p:cBhvr additive="repl">
                                        <p:cTn id="13" dur="1" fill="hold">
                                          <p:stCondLst>
                                            <p:cond delay="0"/>
                                          </p:stCondLst>
                                        </p:cTn>
                                        <p:tgtEl>
                                          <p:spTgt spid="16387"/>
                                        </p:tgtEl>
                                        <p:attrNameLst>
                                          <p:attrName>style.visibility</p:attrName>
                                        </p:attrNameLst>
                                      </p:cBhvr>
                                      <p:to>
                                        <p:strVal val="visible"/>
                                      </p:to>
                                    </p:set>
                                    <p:animEffect transition="in" filter="blinds(horizontal)">
                                      <p:cBhvr additive="repl">
                                        <p:cTn id="14" dur="500"/>
                                        <p:tgtEl>
                                          <p:spTgt spid="16387"/>
                                        </p:tgtEl>
                                      </p:cBhvr>
                                    </p:animEffect>
                                  </p:childTnLst>
                                </p:cTn>
                              </p:par>
                            </p:childTnLst>
                          </p:cTn>
                        </p:par>
                        <p:par>
                          <p:cTn id="15" fill="hold" nodeType="afterGroup">
                            <p:stCondLst>
                              <p:cond delay="2500"/>
                            </p:stCondLst>
                            <p:childTnLst>
                              <p:par>
                                <p:cTn id="16" presetID="15" presetClass="entr" fill="hold" nodeType="afterEffect">
                                  <p:stCondLst>
                                    <p:cond delay="0"/>
                                  </p:stCondLst>
                                  <p:childTnLst>
                                    <p:set>
                                      <p:cBhvr additive="repl">
                                        <p:cTn id="17" dur="1" fill="hold">
                                          <p:stCondLst>
                                            <p:cond delay="0"/>
                                          </p:stCondLst>
                                        </p:cTn>
                                        <p:tgtEl>
                                          <p:spTgt spid="16389"/>
                                        </p:tgtEl>
                                        <p:attrNameLst>
                                          <p:attrName>style.visibility</p:attrName>
                                        </p:attrNameLst>
                                      </p:cBhvr>
                                      <p:to>
                                        <p:strVal val="visible"/>
                                      </p:to>
                                    </p:set>
                                    <p:anim calcmode="lin" valueType="num">
                                      <p:cBhvr additive="repl">
                                        <p:cTn id="18" dur="1000" fill="hold"/>
                                        <p:tgtEl>
                                          <p:spTgt spid="16389"/>
                                        </p:tgtEl>
                                        <p:attrNameLst>
                                          <p:attrName>ppt_w</p:attrName>
                                        </p:attrNameLst>
                                      </p:cBhvr>
                                      <p:tavLst>
                                        <p:tav tm="100000">
                                          <p:val>
                                            <p:fltVal val="0"/>
                                          </p:val>
                                        </p:tav>
                                        <p:tav>
                                          <p:val>
                                            <p:strVal val="#ppt_w"/>
                                          </p:val>
                                        </p:tav>
                                      </p:tavLst>
                                    </p:anim>
                                    <p:anim calcmode="lin" valueType="num">
                                      <p:cBhvr additive="repl">
                                        <p:cTn id="19" dur="1000" fill="hold"/>
                                        <p:tgtEl>
                                          <p:spTgt spid="16389"/>
                                        </p:tgtEl>
                                        <p:attrNameLst>
                                          <p:attrName>ppt_h</p:attrName>
                                        </p:attrNameLst>
                                      </p:cBhvr>
                                      <p:tavLst>
                                        <p:tav tm="100000">
                                          <p:val>
                                            <p:fltVal val="0"/>
                                          </p:val>
                                        </p:tav>
                                        <p:tav>
                                          <p:val>
                                            <p:strVal val="#ppt_h"/>
                                          </p:val>
                                        </p:tav>
                                      </p:tavLst>
                                    </p:anim>
                                    <p:anim calcmode="lin" valueType="num">
                                      <p:cBhvr additive="repl">
                                        <p:cTn id="20" dur="1000" fill="hold"/>
                                        <p:tgtEl>
                                          <p:spTgt spid="16389"/>
                                        </p:tgtEl>
                                        <p:attrNameLst>
                                          <p:attrName>ppt_x</p:attrName>
                                        </p:attrNameLst>
                                      </p:cBhvr>
                                      <p:tavLst>
                                        <p:tav tm="0" fmla="#ppt_x+(cos(-2*pi*(1-$))*-#ppt_x-sin(-2*pi*(1-$))*(1-#ppt_y))*(1-$)">
                                          <p:val>
                                            <p:fltVal val="0"/>
                                          </p:val>
                                        </p:tav>
                                        <p:tav tm="100000">
                                          <p:val>
                                            <p:fltVal val="1"/>
                                          </p:val>
                                        </p:tav>
                                      </p:tavLst>
                                    </p:anim>
                                    <p:anim calcmode="lin" valueType="num">
                                      <p:cBhvr additive="repl">
                                        <p:cTn id="21" dur="1000" fill="hold"/>
                                        <p:tgtEl>
                                          <p:spTgt spid="1638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Franklin Gothic Medium"/>
        <a:ea typeface="Microsoft YaHei"/>
        <a:cs typeface=""/>
      </a:majorFont>
      <a:minorFont>
        <a:latin typeface="Franklin Gothic Book"/>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Franklin Gothic Book"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Franklin Gothic Book" pitchFamily="32"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Franklin Gothic Medium"/>
        <a:ea typeface="Microsoft YaHei"/>
        <a:cs typeface=""/>
      </a:majorFont>
      <a:minorFont>
        <a:latin typeface="Franklin Gothic Book"/>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Franklin Gothic Book"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Franklin Gothic Book" pitchFamily="32"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Franklin Gothic Medium"/>
        <a:ea typeface="Microsoft YaHei"/>
        <a:cs typeface=""/>
      </a:majorFont>
      <a:minorFont>
        <a:latin typeface="Franklin Gothic Book"/>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Franklin Gothic Book"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Franklin Gothic Book" pitchFamily="32"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Franklin Gothic Medium"/>
        <a:ea typeface="Microsoft YaHei"/>
        <a:cs typeface=""/>
      </a:majorFont>
      <a:minorFont>
        <a:latin typeface="Franklin Gothic Book"/>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Franklin Gothic Book"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Franklin Gothic Book" pitchFamily="32"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Franklin Gothic Medium"/>
        <a:ea typeface="Microsoft YaHei"/>
        <a:cs typeface=""/>
      </a:majorFont>
      <a:minorFont>
        <a:latin typeface="Franklin Gothic Book"/>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Franklin Gothic Book"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Franklin Gothic Book" pitchFamily="32"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Franklin Gothic Medium"/>
        <a:ea typeface="Microsoft YaHei"/>
        <a:cs typeface=""/>
      </a:majorFont>
      <a:minorFont>
        <a:latin typeface="Franklin Gothic Book"/>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Franklin Gothic Book"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Franklin Gothic Book" pitchFamily="32"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658</TotalTime>
  <Words>832</Words>
  <Application>Microsoft Office PowerPoint</Application>
  <PresentationFormat>Экран (4:3)</PresentationFormat>
  <Paragraphs>19</Paragraphs>
  <Slides>10</Slides>
  <Notes>10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6</vt:i4>
      </vt:variant>
      <vt:variant>
        <vt:lpstr>Заголовки слайдов</vt:lpstr>
      </vt:variant>
      <vt:variant>
        <vt:i4>10</vt:i4>
      </vt:variant>
    </vt:vector>
  </HeadingPairs>
  <TitlesOfParts>
    <vt:vector size="23" baseType="lpstr">
      <vt:lpstr>Times New Roman</vt:lpstr>
      <vt:lpstr>Franklin Gothic Medium</vt:lpstr>
      <vt:lpstr>Microsoft YaHei</vt:lpstr>
      <vt:lpstr>Franklin Gothic Book</vt:lpstr>
      <vt:lpstr>Arial Unicode MS</vt:lpstr>
      <vt:lpstr>Calibri</vt:lpstr>
      <vt:lpstr>Arial</vt:lpstr>
      <vt:lpstr>Тема Office</vt:lpstr>
      <vt:lpstr>Тема Office</vt:lpstr>
      <vt:lpstr>Тема Office</vt:lpstr>
      <vt:lpstr>Тема Office</vt:lpstr>
      <vt:lpstr>Тема Office</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Лена</dc:creator>
  <cp:lastModifiedBy>Admin</cp:lastModifiedBy>
  <cp:revision>70</cp:revision>
  <cp:lastPrinted>1601-01-01T00:00:00Z</cp:lastPrinted>
  <dcterms:created xsi:type="dcterms:W3CDTF">1601-01-01T00:00:00Z</dcterms:created>
  <dcterms:modified xsi:type="dcterms:W3CDTF">2025-06-23T11:17:00Z</dcterms:modified>
</cp:coreProperties>
</file>