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447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517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05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2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8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4462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227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33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89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755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0469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833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657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515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525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803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654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B776C0-0945-4293-9467-E51105B25DD8}" type="datetimeFigureOut">
              <a:rPr lang="LID4096" smtClean="0"/>
              <a:t>11/10/2025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0EB2-A0DC-420F-A5ED-AAB73D3FCB6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4684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Человеческое лицо, человек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80D5931-2EFD-4DDD-DB03-ABEE9FD1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1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E43E51F0-574B-6010-B782-CC7EE328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784" y="624690"/>
            <a:ext cx="6601101" cy="381158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Ян, Янка (Иван Алексеевич) Скрыган – белорусский писатель, поэт, новеллист, очеркист, публицист и критик. Пользовался псевдонимами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Я.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Ян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Янка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Крушына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Я.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Крушына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Пірат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Аўлас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Дзед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Аўлас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(вместе с П. Бровкой).</a:t>
            </a:r>
            <a:endParaRPr lang="LID4096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 descr="Изображение выглядит как Человеческое лицо, одежда, человек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CC7FFB-EA33-B9D2-3414-40671DB5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79" y="624690"/>
            <a:ext cx="2939696" cy="34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8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661EF-F9F5-D17D-CE40-E539955F4978}"/>
              </a:ext>
            </a:extLst>
          </p:cNvPr>
          <p:cNvSpPr txBox="1"/>
          <p:nvPr/>
        </p:nvSpPr>
        <p:spPr>
          <a:xfrm>
            <a:off x="4484451" y="796705"/>
            <a:ext cx="624515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Родился 3 (16) ноября 1905 г. в деревне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Трухановичи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Слуцкого повета в крестьянской семье. Начальное образование получил в местной церковно-приходской школе, после учился в Слуцке – в Белорусской гимназии и сельскохозяйственном техникуме. Техникум оставил с 4-го курса, полностью увлекшись литературой. Настоящий переворот в сознании юноши произошел благодаря книгам Я. Купалы, Я. Коласа, З.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Бядули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В 1924 г. Ян Скрыган стал сотрудником слуцкой окружной газеты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Вясковы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будаўнік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 После ликвидации округа и переезда в Россоны работал заведующим Народным домом при исполкоме (1925–1929), затем – в редакции газеты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Чырвоная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Полаччына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», где познакомился с П. Бровкой, который работал там секретарем</a:t>
            </a:r>
            <a:r>
              <a:rPr lang="ru-RU" dirty="0"/>
              <a:t>.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C0667D-9362-FEA5-38F2-B18583AEB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5" y="796705"/>
            <a:ext cx="3316511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2F7EA4-77DC-AF26-2C63-565C18D15788}"/>
              </a:ext>
            </a:extLst>
          </p:cNvPr>
          <p:cNvSpPr txBox="1"/>
          <p:nvPr/>
        </p:nvSpPr>
        <p:spPr>
          <a:xfrm>
            <a:off x="1296476" y="458956"/>
            <a:ext cx="974575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Дебютировал Ян Скрыган стихами в 1925 г. в газете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Вясковы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будаўнік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”. Его произведения печатались в сборнике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Слуцкія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песняры” (1926), газете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Чырвоная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Полаччына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”, журналах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Маладняк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Чырвоны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сейбіт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 и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Паляўнічы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Беларусі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”. Первые стихи писателя в фондах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Национальнай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библиотеки Беларуси, написанные под псевдонимам Я.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Видук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– это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Нашы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песні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”,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Палюбіліся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мне…” и другие (“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Слуцкія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песняры”), а также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Завіхурылі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гукі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прадвеснем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…” (“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Маладняк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 – 1926, № 3). Молодой поэт подписывался необычными псевдонимами: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Пірат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Янка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Позже сам объяснял их смысл следующим образом: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«“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Пірат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нясе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ў сабе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разбуральна-рэвалюцыйную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ідэю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перамен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знішчэння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ўсяго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старога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“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Відук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”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сімвал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неадольнага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жыццесцвярджэння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так на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Случчыне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называюць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дзікі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мак-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самасейку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Первые поэтические попытки созданы под влиянием очень заметной фигуры в литературной жизни 20-х гг. – Павлюка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Шукайло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(1904–1939), который был горячим поклонником футуризма. Не один год отдал Ян Скрыган напрасным усилиям усвоить творческие принципы этого направления, пока не понял, что это не его дорога. Некоторое время восхищался Байроном.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первых сборниках «Затока ў бурах» (1929, дорабатывался в 1956 г.) и «Шугае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сонца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(1930) Янка Скрыган показал себя как отличный очеркист, и это малая форма стала образцом его национального творчества.</a:t>
            </a:r>
            <a:endParaRPr lang="LID4096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47C0B2D-A126-746C-C351-CFD0B5764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00" y="697117"/>
            <a:ext cx="5685576" cy="56584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 1932 г. писатель окончил литературно-лингвистическое отделение Белорусского государственного университета. Во время учебы он входил в редколлегию настенной газеты «Кузня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асветы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 Настенная газета «Кузня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асветы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– печатный орган БГУ. Начала выходить с 1921 г. Постепенно эта газета, а также ряд аналогичных подготовили почву для создания в 1929 г. многотиражной университетской газеты, почти 10 лет освещавшей события, насущные проблемы студенческой жизни БГУ.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Был членом литературных объединений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Маладняк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и «Литературно-художественная коммуна». Будучи студентом, занимался общественно-политической работой: в 1929 г. выезжал в Могилевскую область на коллективизацию, в 1930 г. с бригадой сотрудников газеты «Звязда» работал на Гомсельмаше по налаживанию системной организации заводской жизни, наблюдения над которой переданы в книгах очерков «Права на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энтузіязм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(1931) и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Недапісаны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профіль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(1932). В 1933–1936 гг. работал в редакции газеты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Літаратура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мастацтва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endParaRPr lang="LID4096" dirty="0"/>
          </a:p>
        </p:txBody>
      </p:sp>
      <p:pic>
        <p:nvPicPr>
          <p:cNvPr id="10" name="Объект 9" descr="Изображение выглядит как одежда, Человеческое лицо, человек, Стиль ретр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B3B4415-E08A-8E43-16DF-0F84E63D5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7" y="845919"/>
            <a:ext cx="4762500" cy="3314700"/>
          </a:xfrm>
        </p:spPr>
      </p:pic>
    </p:spTree>
    <p:extLst>
      <p:ext uri="{BB962C8B-B14F-4D97-AF65-F5344CB8AC3E}">
        <p14:creationId xmlns:p14="http://schemas.microsoft.com/office/powerpoint/2010/main" val="244335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F0F29D-B99B-CA84-C7BD-152E4DD7CCF6}"/>
              </a:ext>
            </a:extLst>
          </p:cNvPr>
          <p:cNvSpPr txBox="1"/>
          <p:nvPr/>
        </p:nvSpPr>
        <p:spPr>
          <a:xfrm>
            <a:off x="4153278" y="766732"/>
            <a:ext cx="609750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Ян Скрыган дебютировал стихами, печатавшимися в 1925 г. в газете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Вясковы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будаўнік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». Писатель – один из первопроходцев белорусского очерка как нового литературного жанра, и эта малая форма стала образцом его богатого и глубоко национального творчества. В 1929 г. вышел один из первых очерков – «Новая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зямля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», в скором времени появились книги «Шугае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сонца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(1930), «Права на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энтузіязм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(1932),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Недапісаны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профіль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(1932).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Дальнейшая его творческая деятельность нашла продолжение в сборнике рассказов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Сустрэчы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(1935). В книге писатель демонстрирует прекрасное владение языком, особенно своим родным слуцким диалектом. Ян Скрыган – автор книг рассказов и повестей: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Апавяданні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(1956), «Наталя» (1957),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Няпрошаная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сляза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(1958),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Скажы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адно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слова» (1961) и других.</a:t>
            </a:r>
            <a:endParaRPr lang="LID4096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98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726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Лоскутов Андрей</dc:creator>
  <cp:lastModifiedBy>Лоскутов Андрей</cp:lastModifiedBy>
  <cp:revision>1</cp:revision>
  <dcterms:created xsi:type="dcterms:W3CDTF">2025-11-10T06:57:51Z</dcterms:created>
  <dcterms:modified xsi:type="dcterms:W3CDTF">2025-11-10T07:51:16Z</dcterms:modified>
</cp:coreProperties>
</file>